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64819"/>
          </a:xfrm>
          <a:prstGeom prst="rect">
            <a:avLst/>
          </a:prstGeom>
          <a:noFill/>
          <a:ln>
            <a:noFill/>
          </a:ln>
        </p:spPr>
        <p:txBody>
          <a:bodyPr anchorCtr="0" anchor="t" bIns="91425" lIns="91425" rIns="91425" tIns="91425"/>
          <a:lstStyle>
            <a:lvl1pPr indent="0" lvl="0" marL="0" marR="0" rtl="0" algn="l">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64819"/>
          </a:xfrm>
          <a:prstGeom prst="rect">
            <a:avLst/>
          </a:prstGeom>
          <a:noFill/>
          <a:ln>
            <a:noFill/>
          </a:ln>
        </p:spPr>
        <p:txBody>
          <a:bodyPr anchorCtr="0" anchor="t" bIns="91425" lIns="91425" rIns="91425" tIns="91425"/>
          <a:lstStyle>
            <a:lvl1pPr indent="0" lvl="0" marL="0" marR="0" rtl="0" algn="r">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15789"/>
            <a:ext cx="5486399" cy="4183379"/>
          </a:xfrm>
          <a:prstGeom prst="rect">
            <a:avLst/>
          </a:prstGeom>
          <a:noFill/>
          <a:ln>
            <a:noFill/>
          </a:ln>
        </p:spPr>
        <p:txBody>
          <a:bodyPr anchorCtr="0" anchor="t" bIns="91425" lIns="91425" rIns="91425" tIns="91425"/>
          <a:lstStyle>
            <a:lvl1pPr indent="0" lvl="0" marL="0" marR="0" rtl="0" algn="l">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200" u="none" cap="none" strike="noStrike">
                <a:solidFill>
                  <a:schemeClr val="dk1"/>
                </a:solidFill>
                <a:latin typeface="Calibri"/>
                <a:ea typeface="Calibri"/>
                <a:cs typeface="Calibri"/>
                <a:sym typeface="Calibri"/>
              </a:defRPr>
            </a:lvl2pPr>
            <a:lvl3pPr indent="0" lvl="2" marL="914400" marR="0" rtl="0" algn="l">
              <a:spcBef>
                <a:spcPts val="0"/>
              </a:spcBef>
              <a:defRPr b="0" i="0" sz="1200" u="none" cap="none" strike="noStrike">
                <a:solidFill>
                  <a:schemeClr val="dk1"/>
                </a:solidFill>
                <a:latin typeface="Calibri"/>
                <a:ea typeface="Calibri"/>
                <a:cs typeface="Calibri"/>
                <a:sym typeface="Calibri"/>
              </a:defRPr>
            </a:lvl3pPr>
            <a:lvl4pPr indent="0" lvl="3" marL="1371600" marR="0" rtl="0" algn="l">
              <a:spcBef>
                <a:spcPts val="0"/>
              </a:spcBef>
              <a:defRPr b="0" i="0" sz="1200" u="none" cap="none" strike="noStrike">
                <a:solidFill>
                  <a:schemeClr val="dk1"/>
                </a:solidFill>
                <a:latin typeface="Calibri"/>
                <a:ea typeface="Calibri"/>
                <a:cs typeface="Calibri"/>
                <a:sym typeface="Calibri"/>
              </a:defRPr>
            </a:lvl4pPr>
            <a:lvl5pPr indent="0" lvl="4" marL="1828800" marR="0" rtl="0" algn="l">
              <a:spcBef>
                <a:spcPts val="0"/>
              </a:spcBef>
              <a:defRPr b="0" i="0" sz="1200" u="none" cap="none" strike="noStrike">
                <a:solidFill>
                  <a:schemeClr val="dk1"/>
                </a:solidFill>
                <a:latin typeface="Calibri"/>
                <a:ea typeface="Calibri"/>
                <a:cs typeface="Calibri"/>
                <a:sym typeface="Calibri"/>
              </a:defRPr>
            </a:lvl5pPr>
            <a:lvl6pPr indent="0" lvl="5" marL="2286000" marR="0" rtl="0" algn="l">
              <a:spcBef>
                <a:spcPts val="0"/>
              </a:spcBef>
              <a:defRPr b="0" i="0" sz="1200" u="none" cap="none" strike="noStrike">
                <a:solidFill>
                  <a:schemeClr val="dk1"/>
                </a:solidFill>
                <a:latin typeface="Calibri"/>
                <a:ea typeface="Calibri"/>
                <a:cs typeface="Calibri"/>
                <a:sym typeface="Calibri"/>
              </a:defRPr>
            </a:lvl6pPr>
            <a:lvl7pPr indent="0" lvl="6" marL="2743200" marR="0" rtl="0" algn="l">
              <a:spcBef>
                <a:spcPts val="0"/>
              </a:spcBef>
              <a:defRPr b="0" i="0" sz="1200" u="none" cap="none" strike="noStrike">
                <a:solidFill>
                  <a:schemeClr val="dk1"/>
                </a:solidFill>
                <a:latin typeface="Calibri"/>
                <a:ea typeface="Calibri"/>
                <a:cs typeface="Calibri"/>
                <a:sym typeface="Calibri"/>
              </a:defRPr>
            </a:lvl7pPr>
            <a:lvl8pPr indent="0" lvl="7" marL="3200400" marR="0" rtl="0" algn="l">
              <a:spcBef>
                <a:spcPts val="0"/>
              </a:spcBef>
              <a:defRPr b="0" i="0" sz="1200" u="none" cap="none" strike="noStrike">
                <a:solidFill>
                  <a:schemeClr val="dk1"/>
                </a:solidFill>
                <a:latin typeface="Calibri"/>
                <a:ea typeface="Calibri"/>
                <a:cs typeface="Calibri"/>
                <a:sym typeface="Calibri"/>
              </a:defRPr>
            </a:lvl8pPr>
            <a:lvl9pPr indent="0" lvl="8" marL="3657600" marR="0" rtl="0" algn="l">
              <a:spcBef>
                <a:spcPts val="0"/>
              </a:spcBef>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967"/>
            <a:ext cx="2971799" cy="464819"/>
          </a:xfrm>
          <a:prstGeom prst="rect">
            <a:avLst/>
          </a:prstGeom>
          <a:noFill/>
          <a:ln>
            <a:noFill/>
          </a:ln>
        </p:spPr>
        <p:txBody>
          <a:bodyPr anchorCtr="0" anchor="b" bIns="91425" lIns="91425" rIns="91425" tIns="91425"/>
          <a:lstStyle>
            <a:lvl1pPr indent="0" lvl="0" marL="0" marR="0" rtl="0" algn="l">
              <a:spcBef>
                <a:spcPts val="0"/>
              </a:spcBef>
              <a:defRPr b="0" i="0" sz="1200" u="none" cap="none" strike="noStrike">
                <a:solidFill>
                  <a:schemeClr val="dk1"/>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1" name="Shape 271"/>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72" name="Shape 272"/>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2" name="Shape 332"/>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33" name="Shape 333"/>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7" name="Shape 337"/>
        <p:cNvGrpSpPr/>
        <p:nvPr/>
      </p:nvGrpSpPr>
      <p:grpSpPr>
        <a:xfrm>
          <a:off x="0" y="0"/>
          <a:ext cx="0" cy="0"/>
          <a:chOff x="0" y="0"/>
          <a:chExt cx="0" cy="0"/>
        </a:xfrm>
      </p:grpSpPr>
      <p:sp>
        <p:nvSpPr>
          <p:cNvPr id="338" name="Shape 338"/>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9" name="Shape 339"/>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40" name="Shape 340"/>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6" name="Shape 346"/>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47" name="Shape 347"/>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1" name="Shape 351"/>
        <p:cNvGrpSpPr/>
        <p:nvPr/>
      </p:nvGrpSpPr>
      <p:grpSpPr>
        <a:xfrm>
          <a:off x="0" y="0"/>
          <a:ext cx="0" cy="0"/>
          <a:chOff x="0" y="0"/>
          <a:chExt cx="0" cy="0"/>
        </a:xfrm>
      </p:grpSpPr>
      <p:sp>
        <p:nvSpPr>
          <p:cNvPr id="352" name="Shape 352"/>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53" name="Shape 353"/>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54" name="Shape 354"/>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8" name="Shape 358"/>
        <p:cNvGrpSpPr/>
        <p:nvPr/>
      </p:nvGrpSpPr>
      <p:grpSpPr>
        <a:xfrm>
          <a:off x="0" y="0"/>
          <a:ext cx="0" cy="0"/>
          <a:chOff x="0" y="0"/>
          <a:chExt cx="0" cy="0"/>
        </a:xfrm>
      </p:grpSpPr>
      <p:sp>
        <p:nvSpPr>
          <p:cNvPr id="359" name="Shape 359"/>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60" name="Shape 360"/>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4" name="Shape 364"/>
        <p:cNvGrpSpPr/>
        <p:nvPr/>
      </p:nvGrpSpPr>
      <p:grpSpPr>
        <a:xfrm>
          <a:off x="0" y="0"/>
          <a:ext cx="0" cy="0"/>
          <a:chOff x="0" y="0"/>
          <a:chExt cx="0" cy="0"/>
        </a:xfrm>
      </p:grpSpPr>
      <p:sp>
        <p:nvSpPr>
          <p:cNvPr id="365" name="Shape 365"/>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66" name="Shape 366"/>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72" name="Shape 372"/>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6" name="Shape 376"/>
        <p:cNvGrpSpPr/>
        <p:nvPr/>
      </p:nvGrpSpPr>
      <p:grpSpPr>
        <a:xfrm>
          <a:off x="0" y="0"/>
          <a:ext cx="0" cy="0"/>
          <a:chOff x="0" y="0"/>
          <a:chExt cx="0" cy="0"/>
        </a:xfrm>
      </p:grpSpPr>
      <p:sp>
        <p:nvSpPr>
          <p:cNvPr id="377" name="Shape 377"/>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78" name="Shape 378"/>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2" name="Shape 382"/>
        <p:cNvGrpSpPr/>
        <p:nvPr/>
      </p:nvGrpSpPr>
      <p:grpSpPr>
        <a:xfrm>
          <a:off x="0" y="0"/>
          <a:ext cx="0" cy="0"/>
          <a:chOff x="0" y="0"/>
          <a:chExt cx="0" cy="0"/>
        </a:xfrm>
      </p:grpSpPr>
      <p:sp>
        <p:nvSpPr>
          <p:cNvPr id="383" name="Shape 383"/>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84" name="Shape 384"/>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8" name="Shape 388"/>
        <p:cNvGrpSpPr/>
        <p:nvPr/>
      </p:nvGrpSpPr>
      <p:grpSpPr>
        <a:xfrm>
          <a:off x="0" y="0"/>
          <a:ext cx="0" cy="0"/>
          <a:chOff x="0" y="0"/>
          <a:chExt cx="0" cy="0"/>
        </a:xfrm>
      </p:grpSpPr>
      <p:sp>
        <p:nvSpPr>
          <p:cNvPr id="389" name="Shape 389"/>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90" name="Shape 390"/>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8" name="Shape 278"/>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79" name="Shape 279"/>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5" name="Shape 285"/>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86" name="Shape 286"/>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2" name="Shape 292"/>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93" name="Shape 293"/>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9" name="Shape 299"/>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00" name="Shape 300"/>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06" name="Shape 306"/>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415789"/>
            <a:ext cx="5486399" cy="4183379"/>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18" name="Shape 318"/>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19" name="Shape 319"/>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3" name="Shape 323"/>
        <p:cNvGrpSpPr/>
        <p:nvPr/>
      </p:nvGrpSpPr>
      <p:grpSpPr>
        <a:xfrm>
          <a:off x="0" y="0"/>
          <a:ext cx="0" cy="0"/>
          <a:chOff x="0" y="0"/>
          <a:chExt cx="0" cy="0"/>
        </a:xfrm>
      </p:grpSpPr>
      <p:sp>
        <p:nvSpPr>
          <p:cNvPr id="324" name="Shape 324"/>
          <p:cNvSpPr/>
          <p:nvPr>
            <p:ph idx="2" type="sldImg"/>
          </p:nvPr>
        </p:nvSpPr>
        <p:spPr>
          <a:xfrm>
            <a:off x="11049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5" name="Shape 325"/>
          <p:cNvSpPr txBox="1"/>
          <p:nvPr>
            <p:ph idx="1" type="body"/>
          </p:nvPr>
        </p:nvSpPr>
        <p:spPr>
          <a:xfrm>
            <a:off x="685800" y="4415789"/>
            <a:ext cx="5486399" cy="418337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326" name="Shape 326"/>
          <p:cNvSpPr txBox="1"/>
          <p:nvPr>
            <p:ph idx="12" type="sldNum"/>
          </p:nvPr>
        </p:nvSpPr>
        <p:spPr>
          <a:xfrm>
            <a:off x="3884612" y="8829967"/>
            <a:ext cx="2971799" cy="464819"/>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 name="Shape 16"/>
        <p:cNvGrpSpPr/>
        <p:nvPr/>
      </p:nvGrpSpPr>
      <p:grpSpPr>
        <a:xfrm>
          <a:off x="0" y="0"/>
          <a:ext cx="0" cy="0"/>
          <a:chOff x="0" y="0"/>
          <a:chExt cx="0" cy="0"/>
        </a:xfrm>
      </p:grpSpPr>
      <p:grpSp>
        <p:nvGrpSpPr>
          <p:cNvPr id="17" name="Shape 17"/>
          <p:cNvGrpSpPr/>
          <p:nvPr/>
        </p:nvGrpSpPr>
        <p:grpSpPr>
          <a:xfrm>
            <a:off x="0" y="-30476"/>
            <a:ext cx="9067800" cy="6889273"/>
            <a:chOff x="0" y="-30476"/>
            <a:chExt cx="9067800" cy="6889273"/>
          </a:xfrm>
        </p:grpSpPr>
        <p:cxnSp>
          <p:nvCxnSpPr>
            <p:cNvPr id="18" name="Shape 18"/>
            <p:cNvCxnSpPr/>
            <p:nvPr/>
          </p:nvCxnSpPr>
          <p:spPr>
            <a:xfrm flipH="1" rot="-5400000">
              <a:off x="-1447800"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19" name="Shape 19"/>
            <p:cNvCxnSpPr/>
            <p:nvPr/>
          </p:nvCxnSpPr>
          <p:spPr>
            <a:xfrm flipH="1" rot="-5400000">
              <a:off x="-1638300"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20" name="Shape 20"/>
            <p:cNvCxnSpPr/>
            <p:nvPr/>
          </p:nvCxnSpPr>
          <p:spPr>
            <a:xfrm rot="5400000">
              <a:off x="-1485900"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21" name="Shape 21"/>
            <p:cNvCxnSpPr/>
            <p:nvPr/>
          </p:nvCxnSpPr>
          <p:spPr>
            <a:xfrm rot="5400000">
              <a:off x="-3238500" y="3314700"/>
              <a:ext cx="685800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2" name="Shape 22"/>
            <p:cNvCxnSpPr/>
            <p:nvPr/>
          </p:nvCxnSpPr>
          <p:spPr>
            <a:xfrm flipH="1" rot="-5400000">
              <a:off x="-3314700" y="3314700"/>
              <a:ext cx="6858000" cy="228600"/>
            </a:xfrm>
            <a:prstGeom prst="straightConnector1">
              <a:avLst/>
            </a:prstGeom>
            <a:noFill/>
            <a:ln cap="flat" cmpd="sng" w="9525">
              <a:solidFill>
                <a:schemeClr val="accent1"/>
              </a:solidFill>
              <a:prstDash val="solid"/>
              <a:round/>
              <a:headEnd len="med" w="med" type="none"/>
              <a:tailEnd len="med" w="med" type="none"/>
            </a:ln>
          </p:spPr>
        </p:cxnSp>
        <p:cxnSp>
          <p:nvCxnSpPr>
            <p:cNvPr id="23" name="Shape 23"/>
            <p:cNvCxnSpPr/>
            <p:nvPr/>
          </p:nvCxnSpPr>
          <p:spPr>
            <a:xfrm flipH="1" rot="-5400000">
              <a:off x="-1371600" y="2971800"/>
              <a:ext cx="6858000" cy="9144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4" name="Shape 24"/>
            <p:cNvCxnSpPr/>
            <p:nvPr/>
          </p:nvCxnSpPr>
          <p:spPr>
            <a:xfrm flipH="1" rot="-5400000">
              <a:off x="-2819400" y="3200400"/>
              <a:ext cx="6858000"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25" name="Shape 25"/>
            <p:cNvCxnSpPr/>
            <p:nvPr/>
          </p:nvCxnSpPr>
          <p:spPr>
            <a:xfrm rot="5400000">
              <a:off x="-2705099" y="3238500"/>
              <a:ext cx="6858000" cy="381000"/>
            </a:xfrm>
            <a:prstGeom prst="straightConnector1">
              <a:avLst/>
            </a:prstGeom>
            <a:noFill/>
            <a:ln cap="flat" cmpd="sng" w="12700">
              <a:solidFill>
                <a:schemeClr val="accent1"/>
              </a:solidFill>
              <a:prstDash val="solid"/>
              <a:round/>
              <a:headEnd len="med" w="med" type="none"/>
              <a:tailEnd len="med" w="med" type="none"/>
            </a:ln>
          </p:spPr>
        </p:cxnSp>
        <p:cxnSp>
          <p:nvCxnSpPr>
            <p:cNvPr id="26" name="Shape 26"/>
            <p:cNvCxnSpPr/>
            <p:nvPr/>
          </p:nvCxnSpPr>
          <p:spPr>
            <a:xfrm flipH="1" rot="-5400000">
              <a:off x="-2133600" y="3200400"/>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27" name="Shape 27"/>
            <p:cNvCxnSpPr/>
            <p:nvPr/>
          </p:nvCxnSpPr>
          <p:spPr>
            <a:xfrm flipH="1" rot="-5400000">
              <a:off x="-3124200" y="3276600"/>
              <a:ext cx="6858000" cy="304799"/>
            </a:xfrm>
            <a:prstGeom prst="straightConnector1">
              <a:avLst/>
            </a:prstGeom>
            <a:noFill/>
            <a:ln cap="flat" cmpd="sng" w="9525">
              <a:solidFill>
                <a:schemeClr val="accent1"/>
              </a:solidFill>
              <a:prstDash val="solid"/>
              <a:round/>
              <a:headEnd len="med" w="med" type="none"/>
              <a:tailEnd len="med" w="med" type="none"/>
            </a:ln>
          </p:spPr>
        </p:cxnSp>
        <p:cxnSp>
          <p:nvCxnSpPr>
            <p:cNvPr id="28" name="Shape 28"/>
            <p:cNvCxnSpPr/>
            <p:nvPr/>
          </p:nvCxnSpPr>
          <p:spPr>
            <a:xfrm flipH="1" rot="-5400000">
              <a:off x="-1828799" y="3352799"/>
              <a:ext cx="6858000" cy="152401"/>
            </a:xfrm>
            <a:prstGeom prst="straightConnector1">
              <a:avLst/>
            </a:prstGeom>
            <a:noFill/>
            <a:ln cap="flat" cmpd="sng" w="9525">
              <a:solidFill>
                <a:schemeClr val="accent1"/>
              </a:solidFill>
              <a:prstDash val="solid"/>
              <a:round/>
              <a:headEnd len="med" w="med" type="none"/>
              <a:tailEnd len="med" w="med" type="none"/>
            </a:ln>
          </p:spPr>
        </p:cxnSp>
        <p:cxnSp>
          <p:nvCxnSpPr>
            <p:cNvPr id="29" name="Shape 29"/>
            <p:cNvCxnSpPr/>
            <p:nvPr/>
          </p:nvCxnSpPr>
          <p:spPr>
            <a:xfrm flipH="1" rot="-5400000">
              <a:off x="-2819400"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30" name="Shape 30"/>
            <p:cNvCxnSpPr/>
            <p:nvPr/>
          </p:nvCxnSpPr>
          <p:spPr>
            <a:xfrm flipH="1" rot="-5400000">
              <a:off x="-2438400" y="3124200"/>
              <a:ext cx="6858000" cy="609599"/>
            </a:xfrm>
            <a:prstGeom prst="straightConnector1">
              <a:avLst/>
            </a:prstGeom>
            <a:noFill/>
            <a:ln cap="flat" cmpd="sng" w="15875">
              <a:solidFill>
                <a:schemeClr val="accent1"/>
              </a:solidFill>
              <a:prstDash val="solid"/>
              <a:round/>
              <a:headEnd len="med" w="med" type="none"/>
              <a:tailEnd len="med" w="med" type="none"/>
            </a:ln>
          </p:spPr>
        </p:cxnSp>
        <p:cxnSp>
          <p:nvCxnSpPr>
            <p:cNvPr id="31" name="Shape 31"/>
            <p:cNvCxnSpPr/>
            <p:nvPr/>
          </p:nvCxnSpPr>
          <p:spPr>
            <a:xfrm rot="5400000">
              <a:off x="-1731645" y="2722245"/>
              <a:ext cx="6858000"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32" name="Shape 32"/>
            <p:cNvCxnSpPr/>
            <p:nvPr/>
          </p:nvCxnSpPr>
          <p:spPr>
            <a:xfrm rot="5400000">
              <a:off x="-1142048" y="3277552"/>
              <a:ext cx="6858000" cy="302895"/>
            </a:xfrm>
            <a:prstGeom prst="straightConnector1">
              <a:avLst/>
            </a:prstGeom>
            <a:noFill/>
            <a:ln cap="flat" cmpd="sng" w="9525">
              <a:solidFill>
                <a:schemeClr val="accent1"/>
              </a:solidFill>
              <a:prstDash val="solid"/>
              <a:round/>
              <a:headEnd len="med" w="med" type="none"/>
              <a:tailEnd len="med" w="med" type="none"/>
            </a:ln>
          </p:spPr>
        </p:cxnSp>
        <p:cxnSp>
          <p:nvCxnSpPr>
            <p:cNvPr id="33" name="Shape 33"/>
            <p:cNvCxnSpPr/>
            <p:nvPr/>
          </p:nvCxnSpPr>
          <p:spPr>
            <a:xfrm rot="5400000">
              <a:off x="-914400" y="3276600"/>
              <a:ext cx="6858000" cy="304799"/>
            </a:xfrm>
            <a:prstGeom prst="straightConnector1">
              <a:avLst/>
            </a:prstGeom>
            <a:noFill/>
            <a:ln cap="flat" cmpd="sng" w="9525">
              <a:solidFill>
                <a:schemeClr val="accent1"/>
              </a:solidFill>
              <a:prstDash val="solid"/>
              <a:round/>
              <a:headEnd len="med" w="med" type="none"/>
              <a:tailEnd len="med" w="med" type="none"/>
            </a:ln>
          </p:spPr>
        </p:cxnSp>
        <p:cxnSp>
          <p:nvCxnSpPr>
            <p:cNvPr id="34" name="Shape 34"/>
            <p:cNvCxnSpPr/>
            <p:nvPr/>
          </p:nvCxnSpPr>
          <p:spPr>
            <a:xfrm rot="5400000">
              <a:off x="-1855470" y="3227070"/>
              <a:ext cx="6858000" cy="403859"/>
            </a:xfrm>
            <a:prstGeom prst="straightConnector1">
              <a:avLst/>
            </a:prstGeom>
            <a:noFill/>
            <a:ln cap="flat" cmpd="sng" w="12700">
              <a:solidFill>
                <a:schemeClr val="accent1"/>
              </a:solidFill>
              <a:prstDash val="solid"/>
              <a:round/>
              <a:headEnd len="med" w="med" type="none"/>
              <a:tailEnd len="med" w="med" type="none"/>
            </a:ln>
          </p:spPr>
        </p:cxnSp>
        <p:cxnSp>
          <p:nvCxnSpPr>
            <p:cNvPr id="35" name="Shape 35"/>
            <p:cNvCxnSpPr/>
            <p:nvPr/>
          </p:nvCxnSpPr>
          <p:spPr>
            <a:xfrm flipH="1" rot="-5400000">
              <a:off x="-2643187" y="3252788"/>
              <a:ext cx="6858000" cy="352425"/>
            </a:xfrm>
            <a:prstGeom prst="straightConnector1">
              <a:avLst/>
            </a:prstGeom>
            <a:noFill/>
            <a:ln cap="flat" cmpd="sng" w="15875">
              <a:solidFill>
                <a:schemeClr val="accent1"/>
              </a:solidFill>
              <a:prstDash val="solid"/>
              <a:round/>
              <a:headEnd len="med" w="med" type="none"/>
              <a:tailEnd len="med" w="med" type="none"/>
            </a:ln>
          </p:spPr>
        </p:cxnSp>
        <p:cxnSp>
          <p:nvCxnSpPr>
            <p:cNvPr id="36" name="Shape 36"/>
            <p:cNvCxnSpPr/>
            <p:nvPr/>
          </p:nvCxnSpPr>
          <p:spPr>
            <a:xfrm flipH="1" rot="-5400000">
              <a:off x="-1954530" y="3326130"/>
              <a:ext cx="6858000" cy="20574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37" name="Shape 37"/>
            <p:cNvCxnSpPr/>
            <p:nvPr/>
          </p:nvCxnSpPr>
          <p:spPr>
            <a:xfrm flipH="1" rot="-5400000">
              <a:off x="-2362200"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38" name="Shape 38"/>
            <p:cNvCxnSpPr/>
            <p:nvPr/>
          </p:nvCxnSpPr>
          <p:spPr>
            <a:xfrm flipH="1" rot="-5400000">
              <a:off x="-2133600"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39" name="Shape 39"/>
            <p:cNvCxnSpPr/>
            <p:nvPr/>
          </p:nvCxnSpPr>
          <p:spPr>
            <a:xfrm flipH="1" rot="-5400000">
              <a:off x="1066799"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40" name="Shape 40"/>
            <p:cNvCxnSpPr/>
            <p:nvPr/>
          </p:nvCxnSpPr>
          <p:spPr>
            <a:xfrm flipH="1" rot="-5400000">
              <a:off x="876299"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41" name="Shape 41"/>
            <p:cNvCxnSpPr/>
            <p:nvPr/>
          </p:nvCxnSpPr>
          <p:spPr>
            <a:xfrm rot="5400000">
              <a:off x="1028699" y="3238500"/>
              <a:ext cx="6858000" cy="3810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42" name="Shape 42"/>
            <p:cNvCxnSpPr/>
            <p:nvPr/>
          </p:nvCxnSpPr>
          <p:spPr>
            <a:xfrm rot="5400000">
              <a:off x="-723900" y="3314700"/>
              <a:ext cx="685800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43" name="Shape 43"/>
            <p:cNvCxnSpPr/>
            <p:nvPr/>
          </p:nvCxnSpPr>
          <p:spPr>
            <a:xfrm flipH="1" rot="-5400000">
              <a:off x="-800100" y="3314700"/>
              <a:ext cx="6858000" cy="228600"/>
            </a:xfrm>
            <a:prstGeom prst="straightConnector1">
              <a:avLst/>
            </a:prstGeom>
            <a:noFill/>
            <a:ln cap="flat" cmpd="sng" w="9525">
              <a:solidFill>
                <a:schemeClr val="accent1"/>
              </a:solidFill>
              <a:prstDash val="solid"/>
              <a:round/>
              <a:headEnd len="med" w="med" type="none"/>
              <a:tailEnd len="med" w="med" type="none"/>
            </a:ln>
          </p:spPr>
        </p:cxnSp>
        <p:cxnSp>
          <p:nvCxnSpPr>
            <p:cNvPr id="44" name="Shape 44"/>
            <p:cNvCxnSpPr/>
            <p:nvPr/>
          </p:nvCxnSpPr>
          <p:spPr>
            <a:xfrm rot="5400000">
              <a:off x="-152399" y="3429000"/>
              <a:ext cx="6858000" cy="1587"/>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45" name="Shape 45"/>
            <p:cNvCxnSpPr/>
            <p:nvPr/>
          </p:nvCxnSpPr>
          <p:spPr>
            <a:xfrm flipH="1" rot="-5400000">
              <a:off x="-304800" y="3200400"/>
              <a:ext cx="6858000" cy="4572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46" name="Shape 46"/>
            <p:cNvCxnSpPr/>
            <p:nvPr/>
          </p:nvCxnSpPr>
          <p:spPr>
            <a:xfrm rot="5400000">
              <a:off x="-190498" y="3238500"/>
              <a:ext cx="6858000" cy="38100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47" name="Shape 47"/>
            <p:cNvCxnSpPr/>
            <p:nvPr/>
          </p:nvCxnSpPr>
          <p:spPr>
            <a:xfrm flipH="1" rot="-5400000">
              <a:off x="380999" y="3200400"/>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48" name="Shape 48"/>
            <p:cNvCxnSpPr/>
            <p:nvPr/>
          </p:nvCxnSpPr>
          <p:spPr>
            <a:xfrm flipH="1" rot="-5400000">
              <a:off x="-609600" y="3276600"/>
              <a:ext cx="6858000" cy="304799"/>
            </a:xfrm>
            <a:prstGeom prst="straightConnector1">
              <a:avLst/>
            </a:prstGeom>
            <a:noFill/>
            <a:ln cap="flat" cmpd="sng" w="9525">
              <a:solidFill>
                <a:schemeClr val="accent1"/>
              </a:solidFill>
              <a:prstDash val="solid"/>
              <a:round/>
              <a:headEnd len="med" w="med" type="none"/>
              <a:tailEnd len="med" w="med" type="none"/>
            </a:ln>
          </p:spPr>
        </p:cxnSp>
        <p:cxnSp>
          <p:nvCxnSpPr>
            <p:cNvPr id="49" name="Shape 49"/>
            <p:cNvCxnSpPr/>
            <p:nvPr/>
          </p:nvCxnSpPr>
          <p:spPr>
            <a:xfrm flipH="1" rot="-5400000">
              <a:off x="685800" y="3352799"/>
              <a:ext cx="6858000" cy="152401"/>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50" name="Shape 50"/>
            <p:cNvCxnSpPr/>
            <p:nvPr/>
          </p:nvCxnSpPr>
          <p:spPr>
            <a:xfrm flipH="1" rot="-5400000">
              <a:off x="-304800"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51" name="Shape 51"/>
            <p:cNvCxnSpPr/>
            <p:nvPr/>
          </p:nvCxnSpPr>
          <p:spPr>
            <a:xfrm rot="5400000">
              <a:off x="-1028700" y="3314700"/>
              <a:ext cx="6858000" cy="228600"/>
            </a:xfrm>
            <a:prstGeom prst="straightConnector1">
              <a:avLst/>
            </a:prstGeom>
            <a:noFill/>
            <a:ln cap="flat" cmpd="sng" w="15875">
              <a:solidFill>
                <a:schemeClr val="accent1"/>
              </a:solidFill>
              <a:prstDash val="solid"/>
              <a:round/>
              <a:headEnd len="med" w="med" type="none"/>
              <a:tailEnd len="med" w="med" type="none"/>
            </a:ln>
          </p:spPr>
        </p:cxnSp>
        <p:cxnSp>
          <p:nvCxnSpPr>
            <p:cNvPr id="52" name="Shape 52"/>
            <p:cNvCxnSpPr/>
            <p:nvPr/>
          </p:nvCxnSpPr>
          <p:spPr>
            <a:xfrm rot="5400000">
              <a:off x="782955" y="2722245"/>
              <a:ext cx="6858000"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53" name="Shape 53"/>
            <p:cNvCxnSpPr/>
            <p:nvPr/>
          </p:nvCxnSpPr>
          <p:spPr>
            <a:xfrm rot="5400000">
              <a:off x="1372552" y="3277552"/>
              <a:ext cx="6858000" cy="302895"/>
            </a:xfrm>
            <a:prstGeom prst="straightConnector1">
              <a:avLst/>
            </a:prstGeom>
            <a:noFill/>
            <a:ln cap="flat" cmpd="sng" w="9525">
              <a:solidFill>
                <a:schemeClr val="accent1"/>
              </a:solidFill>
              <a:prstDash val="solid"/>
              <a:round/>
              <a:headEnd len="med" w="med" type="none"/>
              <a:tailEnd len="med" w="med" type="none"/>
            </a:ln>
          </p:spPr>
        </p:cxnSp>
        <p:cxnSp>
          <p:nvCxnSpPr>
            <p:cNvPr id="54" name="Shape 54"/>
            <p:cNvCxnSpPr/>
            <p:nvPr/>
          </p:nvCxnSpPr>
          <p:spPr>
            <a:xfrm rot="5400000">
              <a:off x="1600199"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55" name="Shape 55"/>
            <p:cNvCxnSpPr/>
            <p:nvPr/>
          </p:nvCxnSpPr>
          <p:spPr>
            <a:xfrm rot="5400000">
              <a:off x="659130" y="3227070"/>
              <a:ext cx="6858000" cy="403859"/>
            </a:xfrm>
            <a:prstGeom prst="straightConnector1">
              <a:avLst/>
            </a:prstGeom>
            <a:noFill/>
            <a:ln cap="flat" cmpd="sng" w="12700">
              <a:solidFill>
                <a:schemeClr val="accent1"/>
              </a:solidFill>
              <a:prstDash val="solid"/>
              <a:round/>
              <a:headEnd len="med" w="med" type="none"/>
              <a:tailEnd len="med" w="med" type="none"/>
            </a:ln>
          </p:spPr>
        </p:cxnSp>
        <p:cxnSp>
          <p:nvCxnSpPr>
            <p:cNvPr id="56" name="Shape 56"/>
            <p:cNvCxnSpPr/>
            <p:nvPr/>
          </p:nvCxnSpPr>
          <p:spPr>
            <a:xfrm flipH="1" rot="-5400000">
              <a:off x="-128586" y="3252788"/>
              <a:ext cx="6858000" cy="352425"/>
            </a:xfrm>
            <a:prstGeom prst="straightConnector1">
              <a:avLst/>
            </a:prstGeom>
            <a:noFill/>
            <a:ln cap="flat" cmpd="sng" w="15875">
              <a:solidFill>
                <a:schemeClr val="accent1"/>
              </a:solidFill>
              <a:prstDash val="solid"/>
              <a:round/>
              <a:headEnd len="med" w="med" type="none"/>
              <a:tailEnd len="med" w="med" type="none"/>
            </a:ln>
          </p:spPr>
        </p:cxnSp>
        <p:cxnSp>
          <p:nvCxnSpPr>
            <p:cNvPr id="57" name="Shape 57"/>
            <p:cNvCxnSpPr/>
            <p:nvPr/>
          </p:nvCxnSpPr>
          <p:spPr>
            <a:xfrm flipH="1" rot="-5400000">
              <a:off x="560069" y="3326130"/>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58" name="Shape 58"/>
            <p:cNvCxnSpPr/>
            <p:nvPr/>
          </p:nvCxnSpPr>
          <p:spPr>
            <a:xfrm flipH="1" rot="-5400000">
              <a:off x="152399"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59" name="Shape 59"/>
            <p:cNvCxnSpPr/>
            <p:nvPr/>
          </p:nvCxnSpPr>
          <p:spPr>
            <a:xfrm flipH="1" rot="-5400000">
              <a:off x="380999"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60" name="Shape 60"/>
            <p:cNvCxnSpPr/>
            <p:nvPr/>
          </p:nvCxnSpPr>
          <p:spPr>
            <a:xfrm flipH="1" rot="-5400000">
              <a:off x="2743199" y="3352801"/>
              <a:ext cx="6858000" cy="152399"/>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61" name="Shape 61"/>
            <p:cNvCxnSpPr/>
            <p:nvPr/>
          </p:nvCxnSpPr>
          <p:spPr>
            <a:xfrm flipH="1" rot="-5400000">
              <a:off x="2095501" y="3238501"/>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62" name="Shape 62"/>
            <p:cNvCxnSpPr/>
            <p:nvPr/>
          </p:nvCxnSpPr>
          <p:spPr>
            <a:xfrm rot="5400000">
              <a:off x="2705099" y="3238501"/>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63" name="Shape 63"/>
            <p:cNvCxnSpPr/>
            <p:nvPr/>
          </p:nvCxnSpPr>
          <p:spPr>
            <a:xfrm rot="5400000">
              <a:off x="1828800" y="3276600"/>
              <a:ext cx="6857999" cy="304799"/>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64" name="Shape 64"/>
            <p:cNvCxnSpPr/>
            <p:nvPr/>
          </p:nvCxnSpPr>
          <p:spPr>
            <a:xfrm flipH="1" rot="-5400000">
              <a:off x="1066799" y="3200402"/>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65" name="Shape 65"/>
            <p:cNvCxnSpPr/>
            <p:nvPr/>
          </p:nvCxnSpPr>
          <p:spPr>
            <a:xfrm flipH="1" rot="-5400000">
              <a:off x="2362200" y="3352800"/>
              <a:ext cx="6858000" cy="152401"/>
            </a:xfrm>
            <a:prstGeom prst="straightConnector1">
              <a:avLst/>
            </a:prstGeom>
            <a:noFill/>
            <a:ln cap="flat" cmpd="sng" w="9525">
              <a:solidFill>
                <a:schemeClr val="accent1"/>
              </a:solidFill>
              <a:prstDash val="solid"/>
              <a:round/>
              <a:headEnd len="med" w="med" type="none"/>
              <a:tailEnd len="med" w="med" type="none"/>
            </a:ln>
          </p:spPr>
        </p:cxnSp>
        <p:cxnSp>
          <p:nvCxnSpPr>
            <p:cNvPr id="66" name="Shape 66"/>
            <p:cNvCxnSpPr/>
            <p:nvPr/>
          </p:nvCxnSpPr>
          <p:spPr>
            <a:xfrm rot="5400000">
              <a:off x="2646044" y="2722246"/>
              <a:ext cx="6858000" cy="1413510"/>
            </a:xfrm>
            <a:prstGeom prst="straightConnector1">
              <a:avLst/>
            </a:prstGeom>
            <a:noFill/>
            <a:ln cap="flat" cmpd="sng" w="9525">
              <a:solidFill>
                <a:schemeClr val="accent1">
                  <a:alpha val="55686"/>
                </a:schemeClr>
              </a:solidFill>
              <a:prstDash val="solid"/>
              <a:round/>
              <a:headEnd len="med" w="med" type="none"/>
              <a:tailEnd len="med" w="med" type="none"/>
            </a:ln>
          </p:spPr>
        </p:cxnSp>
        <p:cxnSp>
          <p:nvCxnSpPr>
            <p:cNvPr id="67" name="Shape 67"/>
            <p:cNvCxnSpPr/>
            <p:nvPr/>
          </p:nvCxnSpPr>
          <p:spPr>
            <a:xfrm rot="5400000">
              <a:off x="3048951" y="3277553"/>
              <a:ext cx="6858000" cy="302895"/>
            </a:xfrm>
            <a:prstGeom prst="straightConnector1">
              <a:avLst/>
            </a:prstGeom>
            <a:noFill/>
            <a:ln cap="flat" cmpd="sng" w="9525">
              <a:solidFill>
                <a:schemeClr val="accent1"/>
              </a:solidFill>
              <a:prstDash val="solid"/>
              <a:round/>
              <a:headEnd len="med" w="med" type="none"/>
              <a:tailEnd len="med" w="med" type="none"/>
            </a:ln>
          </p:spPr>
        </p:cxnSp>
        <p:cxnSp>
          <p:nvCxnSpPr>
            <p:cNvPr id="68" name="Shape 68"/>
            <p:cNvCxnSpPr/>
            <p:nvPr/>
          </p:nvCxnSpPr>
          <p:spPr>
            <a:xfrm rot="5400000">
              <a:off x="2895599" y="3276601"/>
              <a:ext cx="6858000" cy="304799"/>
            </a:xfrm>
            <a:prstGeom prst="straightConnector1">
              <a:avLst/>
            </a:prstGeom>
            <a:noFill/>
            <a:ln cap="flat" cmpd="sng" w="9525">
              <a:solidFill>
                <a:schemeClr val="accent1"/>
              </a:solidFill>
              <a:prstDash val="solid"/>
              <a:round/>
              <a:headEnd len="med" w="med" type="none"/>
              <a:tailEnd len="med" w="med" type="none"/>
            </a:ln>
          </p:spPr>
        </p:cxnSp>
        <p:cxnSp>
          <p:nvCxnSpPr>
            <p:cNvPr id="69" name="Shape 69"/>
            <p:cNvCxnSpPr/>
            <p:nvPr/>
          </p:nvCxnSpPr>
          <p:spPr>
            <a:xfrm rot="5400000">
              <a:off x="2388869" y="3227071"/>
              <a:ext cx="6858000" cy="403859"/>
            </a:xfrm>
            <a:prstGeom prst="straightConnector1">
              <a:avLst/>
            </a:prstGeom>
            <a:noFill/>
            <a:ln cap="flat" cmpd="sng" w="12700">
              <a:solidFill>
                <a:schemeClr val="accent1"/>
              </a:solidFill>
              <a:prstDash val="solid"/>
              <a:round/>
              <a:headEnd len="med" w="med" type="none"/>
              <a:tailEnd len="med" w="med" type="none"/>
            </a:ln>
          </p:spPr>
        </p:cxnSp>
        <p:cxnSp>
          <p:nvCxnSpPr>
            <p:cNvPr id="70" name="Shape 70"/>
            <p:cNvCxnSpPr/>
            <p:nvPr/>
          </p:nvCxnSpPr>
          <p:spPr>
            <a:xfrm flipH="1" rot="-5400000">
              <a:off x="2236469" y="3326131"/>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71" name="Shape 71"/>
            <p:cNvCxnSpPr/>
            <p:nvPr/>
          </p:nvCxnSpPr>
          <p:spPr>
            <a:xfrm flipH="1" rot="-5400000">
              <a:off x="1752599" y="3352801"/>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72" name="Shape 72"/>
            <p:cNvCxnSpPr/>
            <p:nvPr/>
          </p:nvCxnSpPr>
          <p:spPr>
            <a:xfrm flipH="1" rot="-5400000">
              <a:off x="1981199"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73" name="Shape 73"/>
            <p:cNvCxnSpPr/>
            <p:nvPr/>
          </p:nvCxnSpPr>
          <p:spPr>
            <a:xfrm rot="5400000">
              <a:off x="3467099" y="3314701"/>
              <a:ext cx="685800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74" name="Shape 74"/>
            <p:cNvCxnSpPr/>
            <p:nvPr/>
          </p:nvCxnSpPr>
          <p:spPr>
            <a:xfrm flipH="1" rot="-5400000">
              <a:off x="3467099" y="3314701"/>
              <a:ext cx="6858000" cy="228600"/>
            </a:xfrm>
            <a:prstGeom prst="straightConnector1">
              <a:avLst/>
            </a:prstGeom>
            <a:noFill/>
            <a:ln cap="flat" cmpd="sng" w="9525">
              <a:solidFill>
                <a:schemeClr val="accent1"/>
              </a:solidFill>
              <a:prstDash val="solid"/>
              <a:round/>
              <a:headEnd len="med" w="med" type="none"/>
              <a:tailEnd len="med" w="med" type="none"/>
            </a:ln>
          </p:spPr>
        </p:cxnSp>
        <p:cxnSp>
          <p:nvCxnSpPr>
            <p:cNvPr id="75" name="Shape 75"/>
            <p:cNvCxnSpPr/>
            <p:nvPr/>
          </p:nvCxnSpPr>
          <p:spPr>
            <a:xfrm rot="5400000">
              <a:off x="4038599" y="3429001"/>
              <a:ext cx="6858000" cy="1587"/>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76" name="Shape 76"/>
            <p:cNvCxnSpPr/>
            <p:nvPr/>
          </p:nvCxnSpPr>
          <p:spPr>
            <a:xfrm flipH="1" rot="-5400000">
              <a:off x="3886199" y="3200401"/>
              <a:ext cx="6858000"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77" name="Shape 77"/>
            <p:cNvCxnSpPr/>
            <p:nvPr/>
          </p:nvCxnSpPr>
          <p:spPr>
            <a:xfrm rot="5400000">
              <a:off x="4000500" y="3238501"/>
              <a:ext cx="6858000" cy="381000"/>
            </a:xfrm>
            <a:prstGeom prst="straightConnector1">
              <a:avLst/>
            </a:prstGeom>
            <a:noFill/>
            <a:ln cap="flat" cmpd="sng" w="12700">
              <a:solidFill>
                <a:schemeClr val="accent1"/>
              </a:solidFill>
              <a:prstDash val="solid"/>
              <a:round/>
              <a:headEnd len="med" w="med" type="none"/>
              <a:tailEnd len="med" w="med" type="none"/>
            </a:ln>
          </p:spPr>
        </p:cxnSp>
        <p:cxnSp>
          <p:nvCxnSpPr>
            <p:cNvPr id="78" name="Shape 78"/>
            <p:cNvCxnSpPr/>
            <p:nvPr/>
          </p:nvCxnSpPr>
          <p:spPr>
            <a:xfrm flipH="1" rot="-5400000">
              <a:off x="4572000" y="3200401"/>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79" name="Shape 79"/>
            <p:cNvCxnSpPr/>
            <p:nvPr/>
          </p:nvCxnSpPr>
          <p:spPr>
            <a:xfrm flipH="1" rot="-5400000">
              <a:off x="3733799" y="3352800"/>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80" name="Shape 80"/>
            <p:cNvCxnSpPr/>
            <p:nvPr/>
          </p:nvCxnSpPr>
          <p:spPr>
            <a:xfrm rot="5400000">
              <a:off x="3619499" y="3314700"/>
              <a:ext cx="6858000" cy="228600"/>
            </a:xfrm>
            <a:prstGeom prst="straightConnector1">
              <a:avLst/>
            </a:prstGeom>
            <a:noFill/>
            <a:ln cap="flat" cmpd="sng" w="15875">
              <a:solidFill>
                <a:schemeClr val="accent1"/>
              </a:solidFill>
              <a:prstDash val="solid"/>
              <a:round/>
              <a:headEnd len="med" w="med" type="none"/>
              <a:tailEnd len="med" w="med" type="none"/>
            </a:ln>
          </p:spPr>
        </p:cxnSp>
        <p:cxnSp>
          <p:nvCxnSpPr>
            <p:cNvPr id="81" name="Shape 81"/>
            <p:cNvCxnSpPr/>
            <p:nvPr/>
          </p:nvCxnSpPr>
          <p:spPr>
            <a:xfrm flipH="1" rot="-5400000">
              <a:off x="4214813" y="3252788"/>
              <a:ext cx="6858000"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82" name="Shape 82"/>
            <p:cNvCxnSpPr/>
            <p:nvPr/>
          </p:nvCxnSpPr>
          <p:spPr>
            <a:xfrm flipH="1" rot="-5400000">
              <a:off x="4751069" y="3326131"/>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83" name="Shape 83"/>
            <p:cNvCxnSpPr/>
            <p:nvPr/>
          </p:nvCxnSpPr>
          <p:spPr>
            <a:xfrm flipH="1" rot="-5400000">
              <a:off x="4343399" y="3352801"/>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84" name="Shape 84"/>
            <p:cNvCxnSpPr/>
            <p:nvPr/>
          </p:nvCxnSpPr>
          <p:spPr>
            <a:xfrm flipH="1" rot="-5400000">
              <a:off x="4571999" y="3352801"/>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85" name="Shape 85"/>
            <p:cNvCxnSpPr/>
            <p:nvPr/>
          </p:nvCxnSpPr>
          <p:spPr>
            <a:xfrm flipH="1" rot="-5400000">
              <a:off x="5257799" y="3352802"/>
              <a:ext cx="6858000" cy="152399"/>
            </a:xfrm>
            <a:prstGeom prst="straightConnector1">
              <a:avLst/>
            </a:prstGeom>
            <a:noFill/>
            <a:ln cap="flat" cmpd="sng" w="9525">
              <a:solidFill>
                <a:schemeClr val="accent1"/>
              </a:solidFill>
              <a:prstDash val="solid"/>
              <a:round/>
              <a:headEnd len="med" w="med" type="none"/>
              <a:tailEnd len="med" w="med" type="none"/>
            </a:ln>
          </p:spPr>
        </p:cxnSp>
        <p:cxnSp>
          <p:nvCxnSpPr>
            <p:cNvPr id="86" name="Shape 86"/>
            <p:cNvCxnSpPr/>
            <p:nvPr/>
          </p:nvCxnSpPr>
          <p:spPr>
            <a:xfrm flipH="1" rot="-5400000">
              <a:off x="5067299" y="3238502"/>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87" name="Shape 87"/>
            <p:cNvCxnSpPr/>
            <p:nvPr/>
          </p:nvCxnSpPr>
          <p:spPr>
            <a:xfrm rot="5400000">
              <a:off x="5219699" y="3238502"/>
              <a:ext cx="6858000" cy="38100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88" name="Shape 88"/>
            <p:cNvCxnSpPr/>
            <p:nvPr/>
          </p:nvCxnSpPr>
          <p:spPr>
            <a:xfrm flipH="1" rot="-5400000">
              <a:off x="4876801" y="3352801"/>
              <a:ext cx="6858000" cy="152401"/>
            </a:xfrm>
            <a:prstGeom prst="straightConnector1">
              <a:avLst/>
            </a:prstGeom>
            <a:noFill/>
            <a:ln cap="flat" cmpd="sng" w="9525">
              <a:solidFill>
                <a:schemeClr val="accent1"/>
              </a:solidFill>
              <a:prstDash val="solid"/>
              <a:round/>
              <a:headEnd len="med" w="med" type="none"/>
              <a:tailEnd len="med" w="med" type="none"/>
            </a:ln>
          </p:spPr>
        </p:cxnSp>
        <p:cxnSp>
          <p:nvCxnSpPr>
            <p:cNvPr id="89" name="Shape 89"/>
            <p:cNvCxnSpPr/>
            <p:nvPr/>
          </p:nvCxnSpPr>
          <p:spPr>
            <a:xfrm rot="5400000">
              <a:off x="5527993" y="3318196"/>
              <a:ext cx="6888479" cy="191133"/>
            </a:xfrm>
            <a:prstGeom prst="straightConnector1">
              <a:avLst/>
            </a:prstGeom>
            <a:noFill/>
            <a:ln cap="flat" cmpd="sng" w="9525">
              <a:solidFill>
                <a:schemeClr val="accent1"/>
              </a:solidFill>
              <a:prstDash val="solid"/>
              <a:round/>
              <a:headEnd len="med" w="med" type="none"/>
              <a:tailEnd len="med" w="med" type="none"/>
            </a:ln>
          </p:spPr>
        </p:cxnSp>
        <p:cxnSp>
          <p:nvCxnSpPr>
            <p:cNvPr id="90" name="Shape 90"/>
            <p:cNvCxnSpPr/>
            <p:nvPr/>
          </p:nvCxnSpPr>
          <p:spPr>
            <a:xfrm rot="5400000">
              <a:off x="4850130" y="3227072"/>
              <a:ext cx="6858000" cy="403859"/>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91" name="Shape 91"/>
            <p:cNvCxnSpPr/>
            <p:nvPr/>
          </p:nvCxnSpPr>
          <p:spPr>
            <a:xfrm flipH="1" rot="-5400000">
              <a:off x="4751069" y="3326132"/>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92" name="Shape 92"/>
            <p:cNvCxnSpPr/>
            <p:nvPr/>
          </p:nvCxnSpPr>
          <p:spPr>
            <a:xfrm rot="5400000">
              <a:off x="5562598" y="3429001"/>
              <a:ext cx="6858002" cy="1587"/>
            </a:xfrm>
            <a:prstGeom prst="straightConnector1">
              <a:avLst/>
            </a:prstGeom>
            <a:noFill/>
            <a:ln cap="flat" cmpd="sng" w="15875">
              <a:solidFill>
                <a:schemeClr val="accent1"/>
              </a:solidFill>
              <a:prstDash val="solid"/>
              <a:round/>
              <a:headEnd len="med" w="med" type="none"/>
              <a:tailEnd len="med" w="med" type="none"/>
            </a:ln>
          </p:spPr>
        </p:cxnSp>
        <p:cxnSp>
          <p:nvCxnSpPr>
            <p:cNvPr id="93" name="Shape 93"/>
            <p:cNvCxnSpPr/>
            <p:nvPr/>
          </p:nvCxnSpPr>
          <p:spPr>
            <a:xfrm rot="5400000">
              <a:off x="2552699" y="3390900"/>
              <a:ext cx="6858000" cy="76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94" name="Shape 94"/>
            <p:cNvCxnSpPr/>
            <p:nvPr/>
          </p:nvCxnSpPr>
          <p:spPr>
            <a:xfrm flipH="1" rot="-5400000">
              <a:off x="3047999" y="3352800"/>
              <a:ext cx="6858000" cy="152399"/>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95" name="Shape 95"/>
            <p:cNvCxnSpPr/>
            <p:nvPr/>
          </p:nvCxnSpPr>
          <p:spPr>
            <a:xfrm flipH="1" rot="-5400000">
              <a:off x="3238499" y="3238500"/>
              <a:ext cx="6858000" cy="381000"/>
            </a:xfrm>
            <a:prstGeom prst="straightConnector1">
              <a:avLst/>
            </a:prstGeom>
            <a:noFill/>
            <a:ln cap="flat" cmpd="sng" w="19050">
              <a:solidFill>
                <a:schemeClr val="accent1">
                  <a:alpha val="57647"/>
                </a:schemeClr>
              </a:solidFill>
              <a:prstDash val="solid"/>
              <a:round/>
              <a:headEnd len="med" w="med" type="none"/>
              <a:tailEnd len="med" w="med" type="none"/>
            </a:ln>
          </p:spPr>
        </p:cxnSp>
        <p:cxnSp>
          <p:nvCxnSpPr>
            <p:cNvPr id="96" name="Shape 96"/>
            <p:cNvCxnSpPr/>
            <p:nvPr/>
          </p:nvCxnSpPr>
          <p:spPr>
            <a:xfrm rot="5400000">
              <a:off x="2133599" y="3276600"/>
              <a:ext cx="6858000" cy="304799"/>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97" name="Shape 97"/>
            <p:cNvCxnSpPr/>
            <p:nvPr/>
          </p:nvCxnSpPr>
          <p:spPr>
            <a:xfrm flipH="1" rot="-5400000">
              <a:off x="3148012" y="3252789"/>
              <a:ext cx="6858000"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98" name="Shape 98"/>
            <p:cNvCxnSpPr/>
            <p:nvPr/>
          </p:nvCxnSpPr>
          <p:spPr>
            <a:xfrm rot="5400000">
              <a:off x="3771899"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99" name="Shape 99"/>
            <p:cNvCxnSpPr/>
            <p:nvPr/>
          </p:nvCxnSpPr>
          <p:spPr>
            <a:xfrm rot="5400000">
              <a:off x="4229099" y="2933700"/>
              <a:ext cx="6858000" cy="990599"/>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00" name="Shape 100"/>
            <p:cNvCxnSpPr/>
            <p:nvPr/>
          </p:nvCxnSpPr>
          <p:spPr>
            <a:xfrm flipH="1" rot="-5400000">
              <a:off x="1371599" y="3200403"/>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grpSp>
      <p:sp>
        <p:nvSpPr>
          <p:cNvPr id="101" name="Shape 101"/>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02" name="Shape 102"/>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03" name="Shape 103"/>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
        <p:nvSpPr>
          <p:cNvPr id="104" name="Shape 104"/>
          <p:cNvSpPr/>
          <p:nvPr/>
        </p:nvSpPr>
        <p:spPr>
          <a:xfrm>
            <a:off x="0" y="1905000"/>
            <a:ext cx="4953000" cy="3124199"/>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rgbClr val="FFFFFF"/>
              </a:solidFill>
              <a:latin typeface="Arial"/>
              <a:ea typeface="Arial"/>
              <a:cs typeface="Arial"/>
              <a:sym typeface="Arial"/>
            </a:endParaRPr>
          </a:p>
        </p:txBody>
      </p:sp>
      <p:grpSp>
        <p:nvGrpSpPr>
          <p:cNvPr id="105" name="Shape 105"/>
          <p:cNvGrpSpPr/>
          <p:nvPr/>
        </p:nvGrpSpPr>
        <p:grpSpPr>
          <a:xfrm>
            <a:off x="0" y="2057400"/>
            <a:ext cx="4801394" cy="2820987"/>
            <a:chOff x="0" y="2057400"/>
            <a:chExt cx="4801394" cy="2820987"/>
          </a:xfrm>
        </p:grpSpPr>
        <p:cxnSp>
          <p:nvCxnSpPr>
            <p:cNvPr id="106" name="Shape 106"/>
            <p:cNvCxnSpPr/>
            <p:nvPr/>
          </p:nvCxnSpPr>
          <p:spPr>
            <a:xfrm>
              <a:off x="0" y="2057400"/>
              <a:ext cx="4800600" cy="1587"/>
            </a:xfrm>
            <a:prstGeom prst="straightConnector1">
              <a:avLst/>
            </a:prstGeom>
            <a:noFill/>
            <a:ln cap="flat" cmpd="sng" w="19050">
              <a:solidFill>
                <a:schemeClr val="accent2"/>
              </a:solidFill>
              <a:prstDash val="solid"/>
              <a:round/>
              <a:headEnd len="med" w="med" type="none"/>
              <a:tailEnd len="med" w="med" type="none"/>
            </a:ln>
          </p:spPr>
        </p:cxnSp>
        <p:cxnSp>
          <p:nvCxnSpPr>
            <p:cNvPr id="107" name="Shape 107"/>
            <p:cNvCxnSpPr/>
            <p:nvPr/>
          </p:nvCxnSpPr>
          <p:spPr>
            <a:xfrm>
              <a:off x="0" y="4876800"/>
              <a:ext cx="4800600" cy="1587"/>
            </a:xfrm>
            <a:prstGeom prst="straightConnector1">
              <a:avLst/>
            </a:prstGeom>
            <a:noFill/>
            <a:ln cap="flat" cmpd="sng" w="19050">
              <a:solidFill>
                <a:schemeClr val="accent2"/>
              </a:solidFill>
              <a:prstDash val="solid"/>
              <a:round/>
              <a:headEnd len="med" w="med" type="none"/>
              <a:tailEnd len="med" w="med" type="none"/>
            </a:ln>
          </p:spPr>
        </p:cxnSp>
        <p:cxnSp>
          <p:nvCxnSpPr>
            <p:cNvPr id="108" name="Shape 108"/>
            <p:cNvCxnSpPr/>
            <p:nvPr/>
          </p:nvCxnSpPr>
          <p:spPr>
            <a:xfrm rot="5400000">
              <a:off x="3391694" y="3467099"/>
              <a:ext cx="2818605" cy="793"/>
            </a:xfrm>
            <a:prstGeom prst="straightConnector1">
              <a:avLst/>
            </a:prstGeom>
            <a:noFill/>
            <a:ln cap="flat" cmpd="sng" w="19050">
              <a:solidFill>
                <a:schemeClr val="accent2"/>
              </a:solidFill>
              <a:prstDash val="solid"/>
              <a:round/>
              <a:headEnd len="med" w="med" type="none"/>
              <a:tailEnd len="med" w="med" type="none"/>
            </a:ln>
          </p:spPr>
        </p:cxnSp>
      </p:grpSp>
      <p:sp>
        <p:nvSpPr>
          <p:cNvPr id="109" name="Shape 109"/>
          <p:cNvSpPr txBox="1"/>
          <p:nvPr>
            <p:ph type="ctrTitle"/>
          </p:nvPr>
        </p:nvSpPr>
        <p:spPr>
          <a:xfrm>
            <a:off x="228600" y="2130425"/>
            <a:ext cx="4419599" cy="1600326"/>
          </a:xfrm>
          <a:prstGeom prst="rect">
            <a:avLst/>
          </a:prstGeom>
          <a:noFill/>
          <a:ln>
            <a:noFill/>
          </a:ln>
        </p:spPr>
        <p:txBody>
          <a:bodyPr anchorCtr="0" anchor="b" bIns="91425" lIns="91425" rIns="91425" tIns="91425"/>
          <a:lstStyle>
            <a:lvl1pPr indent="0" lvl="0" marL="0" marR="0" rtl="0" algn="l">
              <a:spcBef>
                <a:spcPts val="0"/>
              </a:spcBef>
              <a:buClr>
                <a:srgbClr val="FEFEFE"/>
              </a:buClr>
              <a:buFont typeface="Arial"/>
              <a:buNone/>
              <a:defRPr b="1" i="0" sz="3600" u="none" cap="none" strike="noStrike">
                <a:solidFill>
                  <a:srgbClr val="FEFEFE"/>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 type="subTitle"/>
          </p:nvPr>
        </p:nvSpPr>
        <p:spPr>
          <a:xfrm>
            <a:off x="228600" y="3733800"/>
            <a:ext cx="4419599" cy="1066799"/>
          </a:xfrm>
          <a:prstGeom prst="rect">
            <a:avLst/>
          </a:prstGeom>
          <a:noFill/>
          <a:ln>
            <a:noFill/>
          </a:ln>
        </p:spPr>
        <p:txBody>
          <a:bodyPr anchorCtr="0" anchor="t" bIns="91425" lIns="91425" rIns="91425" tIns="91425"/>
          <a:lstStyle>
            <a:lvl1pPr indent="0" lvl="0" marL="0" marR="0" rtl="0" algn="l">
              <a:spcBef>
                <a:spcPts val="440"/>
              </a:spcBef>
              <a:buClr>
                <a:srgbClr val="ABC2C8"/>
              </a:buClr>
              <a:buFont typeface="Arial"/>
              <a:buNone/>
              <a:defRPr b="0" i="0" sz="2200" u="none" cap="none" strike="noStrike">
                <a:solidFill>
                  <a:srgbClr val="FFFFFF"/>
                </a:solidFill>
                <a:latin typeface="Arial"/>
                <a:ea typeface="Arial"/>
                <a:cs typeface="Arial"/>
                <a:sym typeface="Arial"/>
              </a:defRPr>
            </a:lvl1pPr>
            <a:lvl2pPr indent="0" lvl="1" marL="457200" marR="0" rtl="0" algn="ctr">
              <a:spcBef>
                <a:spcPts val="400"/>
              </a:spcBef>
              <a:buClr>
                <a:srgbClr val="ABC2C8"/>
              </a:buClr>
              <a:buFont typeface="Arial"/>
              <a:buNone/>
              <a:defRPr b="0" i="0" sz="2000" u="none" cap="none" strike="noStrike">
                <a:solidFill>
                  <a:schemeClr val="lt1"/>
                </a:solidFill>
                <a:latin typeface="Arial"/>
                <a:ea typeface="Arial"/>
                <a:cs typeface="Arial"/>
                <a:sym typeface="Arial"/>
              </a:defRPr>
            </a:lvl2pPr>
            <a:lvl3pPr indent="0" lvl="2" marL="914400" marR="0" rtl="0" algn="ctr">
              <a:spcBef>
                <a:spcPts val="400"/>
              </a:spcBef>
              <a:buClr>
                <a:schemeClr val="accent2"/>
              </a:buClr>
              <a:buFont typeface="Arial"/>
              <a:buNone/>
              <a:defRPr b="0" i="0" sz="2000" u="none" cap="none" strike="noStrike">
                <a:solidFill>
                  <a:schemeClr val="lt1"/>
                </a:solidFill>
                <a:latin typeface="Arial"/>
                <a:ea typeface="Arial"/>
                <a:cs typeface="Arial"/>
                <a:sym typeface="Arial"/>
              </a:defRPr>
            </a:lvl3pPr>
            <a:lvl4pPr indent="0" lvl="3" marL="1371600" marR="0" rtl="0" algn="ctr">
              <a:spcBef>
                <a:spcPts val="360"/>
              </a:spcBef>
              <a:buClr>
                <a:schemeClr val="accent3"/>
              </a:buClr>
              <a:buFont typeface="Arial"/>
              <a:buNone/>
              <a:defRPr b="0" i="0" sz="1800" u="none" cap="none" strike="noStrike">
                <a:solidFill>
                  <a:schemeClr val="lt1"/>
                </a:solidFill>
                <a:latin typeface="Arial"/>
                <a:ea typeface="Arial"/>
                <a:cs typeface="Arial"/>
                <a:sym typeface="Arial"/>
              </a:defRPr>
            </a:lvl4pPr>
            <a:lvl5pPr indent="0" lvl="4" marL="1828800" marR="0" rtl="0" algn="ctr">
              <a:spcBef>
                <a:spcPts val="320"/>
              </a:spcBef>
              <a:buClr>
                <a:schemeClr val="accent4"/>
              </a:buClr>
              <a:buFont typeface="Arial"/>
              <a:buNone/>
              <a:defRPr b="0" i="0" sz="1600" u="none" cap="none" strike="noStrike">
                <a:solidFill>
                  <a:schemeClr val="lt1"/>
                </a:solidFill>
                <a:latin typeface="Arial"/>
                <a:ea typeface="Arial"/>
                <a:cs typeface="Arial"/>
                <a:sym typeface="Arial"/>
              </a:defRPr>
            </a:lvl5pPr>
            <a:lvl6pPr indent="0" lvl="5" marL="2286000" marR="0" rtl="0" algn="ctr">
              <a:spcBef>
                <a:spcPts val="320"/>
              </a:spcBef>
              <a:buClr>
                <a:schemeClr val="accent5"/>
              </a:buClr>
              <a:buFont typeface="Arial"/>
              <a:buNone/>
              <a:defRPr b="0" i="0" sz="1600" u="none" cap="none" strike="noStrike">
                <a:solidFill>
                  <a:schemeClr val="lt1"/>
                </a:solidFill>
                <a:latin typeface="Arial"/>
                <a:ea typeface="Arial"/>
                <a:cs typeface="Arial"/>
                <a:sym typeface="Arial"/>
              </a:defRPr>
            </a:lvl6pPr>
            <a:lvl7pPr indent="0" lvl="6" marL="2743200" marR="0" rtl="0" algn="ctr">
              <a:spcBef>
                <a:spcPts val="320"/>
              </a:spcBef>
              <a:buClr>
                <a:schemeClr val="accent6"/>
              </a:buClr>
              <a:buFont typeface="Arial"/>
              <a:buNone/>
              <a:defRPr b="0" i="0" sz="1600" u="none" cap="none" strike="noStrike">
                <a:solidFill>
                  <a:schemeClr val="lt1"/>
                </a:solidFill>
                <a:latin typeface="Arial"/>
                <a:ea typeface="Arial"/>
                <a:cs typeface="Arial"/>
                <a:sym typeface="Arial"/>
              </a:defRPr>
            </a:lvl7pPr>
            <a:lvl8pPr indent="0" lvl="7" marL="3200400" marR="0" rtl="0" algn="ctr">
              <a:spcBef>
                <a:spcPts val="320"/>
              </a:spcBef>
              <a:buClr>
                <a:schemeClr val="accent3"/>
              </a:buClr>
              <a:buFont typeface="Arial"/>
              <a:buNone/>
              <a:defRPr b="0" i="0" sz="1600" u="none" cap="none" strike="noStrike">
                <a:solidFill>
                  <a:schemeClr val="lt1"/>
                </a:solidFill>
                <a:latin typeface="Arial"/>
                <a:ea typeface="Arial"/>
                <a:cs typeface="Arial"/>
                <a:sym typeface="Arial"/>
              </a:defRPr>
            </a:lvl8pPr>
            <a:lvl9pPr indent="0" lvl="8" marL="3657600" marR="0" rtl="0" algn="ctr">
              <a:spcBef>
                <a:spcPts val="320"/>
              </a:spcBef>
              <a:buClr>
                <a:schemeClr val="accent6"/>
              </a:buClr>
              <a:buFont typeface="Arial"/>
              <a:buNone/>
              <a:defRPr b="0" i="0" sz="1600" u="none" cap="none" strike="noStrike">
                <a:solidFill>
                  <a:schemeClr val="lt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57" name="Shape 257"/>
        <p:cNvGrpSpPr/>
        <p:nvPr/>
      </p:nvGrpSpPr>
      <p:grpSpPr>
        <a:xfrm>
          <a:off x="0" y="0"/>
          <a:ext cx="0" cy="0"/>
          <a:chOff x="0" y="0"/>
          <a:chExt cx="0" cy="0"/>
        </a:xfrm>
      </p:grpSpPr>
      <p:sp>
        <p:nvSpPr>
          <p:cNvPr id="258" name="Shape 258"/>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lgn="l">
              <a:spcBef>
                <a:spcPts val="0"/>
              </a:spcBef>
              <a:buClr>
                <a:srgbClr val="FEFEFE"/>
              </a:buClr>
              <a:buNone/>
              <a:defRPr b="1" sz="3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9" name="Shape 259"/>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21920" lvl="0" marL="274320" rtl="0" algn="l">
              <a:spcBef>
                <a:spcPts val="480"/>
              </a:spcBef>
              <a:buClr>
                <a:srgbClr val="ABC2C8"/>
              </a:buClr>
              <a:buFont typeface="Arial"/>
              <a:buChar char="•"/>
              <a:defRPr sz="2400">
                <a:solidFill>
                  <a:schemeClr val="lt2"/>
                </a:solidFill>
              </a:defRPr>
            </a:lvl1pPr>
            <a:lvl2pPr indent="-66040" lvl="1" marL="548640" rtl="0" algn="l">
              <a:spcBef>
                <a:spcPts val="400"/>
              </a:spcBef>
              <a:buClr>
                <a:srgbClr val="ABC2C8"/>
              </a:buClr>
              <a:buFont typeface="Arial"/>
              <a:buChar char="•"/>
              <a:defRPr sz="2000">
                <a:solidFill>
                  <a:schemeClr val="lt1"/>
                </a:solidFill>
              </a:defRPr>
            </a:lvl2pPr>
            <a:lvl3pPr indent="-101600" lvl="2" marL="914400" rtl="0" algn="l">
              <a:spcBef>
                <a:spcPts val="400"/>
              </a:spcBef>
              <a:buClr>
                <a:schemeClr val="accent2"/>
              </a:buClr>
              <a:buFont typeface="Arial"/>
              <a:buChar char="•"/>
              <a:defRPr sz="2000">
                <a:solidFill>
                  <a:schemeClr val="lt2"/>
                </a:solidFill>
              </a:defRPr>
            </a:lvl3pPr>
            <a:lvl4pPr indent="-121919" lvl="3" marL="1188720" rtl="0" algn="l">
              <a:spcBef>
                <a:spcPts val="360"/>
              </a:spcBef>
              <a:buClr>
                <a:schemeClr val="accent3"/>
              </a:buClr>
              <a:buFont typeface="Arial"/>
              <a:buChar char="•"/>
              <a:defRPr sz="1800">
                <a:solidFill>
                  <a:schemeClr val="lt1"/>
                </a:solidFill>
              </a:defRPr>
            </a:lvl4pPr>
            <a:lvl5pPr indent="-129539" lvl="4" marL="1463040" rtl="0" algn="l">
              <a:spcBef>
                <a:spcPts val="320"/>
              </a:spcBef>
              <a:buClr>
                <a:schemeClr val="accent4"/>
              </a:buClr>
              <a:buFont typeface="Arial"/>
              <a:buChar char="•"/>
              <a:defRPr sz="1600">
                <a:solidFill>
                  <a:schemeClr val="lt2"/>
                </a:solidFill>
              </a:defRPr>
            </a:lvl5pPr>
            <a:lvl6pPr indent="-91439" lvl="5" marL="1691640" rtl="0" algn="l">
              <a:spcBef>
                <a:spcPts val="320"/>
              </a:spcBef>
              <a:buClr>
                <a:schemeClr val="accent5"/>
              </a:buClr>
              <a:buFont typeface="Arial"/>
              <a:buChar char="•"/>
              <a:defRPr sz="1600">
                <a:solidFill>
                  <a:schemeClr val="lt1"/>
                </a:solidFill>
              </a:defRPr>
            </a:lvl6pPr>
            <a:lvl7pPr indent="-91439" lvl="6" marL="1920240" rtl="0" algn="l">
              <a:spcBef>
                <a:spcPts val="320"/>
              </a:spcBef>
              <a:buClr>
                <a:schemeClr val="accent6"/>
              </a:buClr>
              <a:buFont typeface="Arial"/>
              <a:buChar char="•"/>
              <a:defRPr sz="1600">
                <a:solidFill>
                  <a:schemeClr val="lt1"/>
                </a:solidFill>
              </a:defRPr>
            </a:lvl7pPr>
            <a:lvl8pPr indent="-91439" lvl="7" marL="2148840" rtl="0" algn="l">
              <a:spcBef>
                <a:spcPts val="320"/>
              </a:spcBef>
              <a:buClr>
                <a:schemeClr val="accent3"/>
              </a:buClr>
              <a:buFont typeface="Arial"/>
              <a:buChar char="•"/>
              <a:defRPr sz="1600">
                <a:solidFill>
                  <a:schemeClr val="lt1"/>
                </a:solidFill>
              </a:defRPr>
            </a:lvl8pPr>
            <a:lvl9pPr indent="-91439" lvl="8" marL="2377440" rtl="0" algn="l">
              <a:spcBef>
                <a:spcPts val="320"/>
              </a:spcBef>
              <a:buClr>
                <a:schemeClr val="accent6"/>
              </a:buClr>
              <a:buFont typeface="Arial"/>
              <a:buChar char="•"/>
              <a:defRPr sz="1600">
                <a:solidFill>
                  <a:schemeClr val="lt1"/>
                </a:solidFill>
              </a:defRPr>
            </a:lvl9pPr>
          </a:lstStyle>
          <a:p/>
        </p:txBody>
      </p:sp>
      <p:sp>
        <p:nvSpPr>
          <p:cNvPr id="260" name="Shape 260"/>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61" name="Shape 261"/>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62" name="Shape 262"/>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63" name="Shape 263"/>
        <p:cNvGrpSpPr/>
        <p:nvPr/>
      </p:nvGrpSpPr>
      <p:grpSpPr>
        <a:xfrm>
          <a:off x="0" y="0"/>
          <a:ext cx="0" cy="0"/>
          <a:chOff x="0" y="0"/>
          <a:chExt cx="0" cy="0"/>
        </a:xfrm>
      </p:grpSpPr>
      <p:sp>
        <p:nvSpPr>
          <p:cNvPr id="264" name="Shape 264"/>
          <p:cNvSpPr txBox="1"/>
          <p:nvPr>
            <p:ph type="title"/>
          </p:nvPr>
        </p:nvSpPr>
        <p:spPr>
          <a:xfrm rot="5400000">
            <a:off x="4732337" y="2171700"/>
            <a:ext cx="5851525" cy="2057400"/>
          </a:xfrm>
          <a:prstGeom prst="rect">
            <a:avLst/>
          </a:prstGeom>
          <a:noFill/>
          <a:ln>
            <a:noFill/>
          </a:ln>
        </p:spPr>
        <p:txBody>
          <a:bodyPr anchorCtr="0" anchor="b" bIns="91425" lIns="91425" rIns="91425" tIns="91425"/>
          <a:lstStyle>
            <a:lvl1pPr lvl="0" rtl="0" algn="l">
              <a:spcBef>
                <a:spcPts val="0"/>
              </a:spcBef>
              <a:buClr>
                <a:srgbClr val="FEFEFE"/>
              </a:buClr>
              <a:buNone/>
              <a:defRPr b="1" sz="3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5" name="Shape 26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21920" lvl="0" marL="274320" rtl="0" algn="l">
              <a:spcBef>
                <a:spcPts val="480"/>
              </a:spcBef>
              <a:buClr>
                <a:srgbClr val="ABC2C8"/>
              </a:buClr>
              <a:buFont typeface="Arial"/>
              <a:buChar char="•"/>
              <a:defRPr sz="2400">
                <a:solidFill>
                  <a:schemeClr val="lt2"/>
                </a:solidFill>
              </a:defRPr>
            </a:lvl1pPr>
            <a:lvl2pPr indent="-66040" lvl="1" marL="548640" rtl="0" algn="l">
              <a:spcBef>
                <a:spcPts val="400"/>
              </a:spcBef>
              <a:buClr>
                <a:srgbClr val="ABC2C8"/>
              </a:buClr>
              <a:buFont typeface="Arial"/>
              <a:buChar char="•"/>
              <a:defRPr sz="2000">
                <a:solidFill>
                  <a:schemeClr val="lt1"/>
                </a:solidFill>
              </a:defRPr>
            </a:lvl2pPr>
            <a:lvl3pPr indent="-101600" lvl="2" marL="914400" rtl="0" algn="l">
              <a:spcBef>
                <a:spcPts val="400"/>
              </a:spcBef>
              <a:buClr>
                <a:schemeClr val="accent2"/>
              </a:buClr>
              <a:buFont typeface="Arial"/>
              <a:buChar char="•"/>
              <a:defRPr sz="2000">
                <a:solidFill>
                  <a:schemeClr val="lt2"/>
                </a:solidFill>
              </a:defRPr>
            </a:lvl3pPr>
            <a:lvl4pPr indent="-121919" lvl="3" marL="1188720" rtl="0" algn="l">
              <a:spcBef>
                <a:spcPts val="360"/>
              </a:spcBef>
              <a:buClr>
                <a:schemeClr val="accent3"/>
              </a:buClr>
              <a:buFont typeface="Arial"/>
              <a:buChar char="•"/>
              <a:defRPr sz="1800">
                <a:solidFill>
                  <a:schemeClr val="lt1"/>
                </a:solidFill>
              </a:defRPr>
            </a:lvl4pPr>
            <a:lvl5pPr indent="-129539" lvl="4" marL="1463040" rtl="0" algn="l">
              <a:spcBef>
                <a:spcPts val="320"/>
              </a:spcBef>
              <a:buClr>
                <a:schemeClr val="accent4"/>
              </a:buClr>
              <a:buFont typeface="Arial"/>
              <a:buChar char="•"/>
              <a:defRPr sz="1600">
                <a:solidFill>
                  <a:schemeClr val="lt2"/>
                </a:solidFill>
              </a:defRPr>
            </a:lvl5pPr>
            <a:lvl6pPr indent="-91439" lvl="5" marL="1691640" rtl="0" algn="l">
              <a:spcBef>
                <a:spcPts val="320"/>
              </a:spcBef>
              <a:buClr>
                <a:schemeClr val="accent5"/>
              </a:buClr>
              <a:buFont typeface="Arial"/>
              <a:buChar char="•"/>
              <a:defRPr sz="1600">
                <a:solidFill>
                  <a:schemeClr val="lt1"/>
                </a:solidFill>
              </a:defRPr>
            </a:lvl6pPr>
            <a:lvl7pPr indent="-91439" lvl="6" marL="1920240" rtl="0" algn="l">
              <a:spcBef>
                <a:spcPts val="320"/>
              </a:spcBef>
              <a:buClr>
                <a:schemeClr val="accent6"/>
              </a:buClr>
              <a:buFont typeface="Arial"/>
              <a:buChar char="•"/>
              <a:defRPr sz="1600">
                <a:solidFill>
                  <a:schemeClr val="lt1"/>
                </a:solidFill>
              </a:defRPr>
            </a:lvl7pPr>
            <a:lvl8pPr indent="-91439" lvl="7" marL="2148840" rtl="0" algn="l">
              <a:spcBef>
                <a:spcPts val="320"/>
              </a:spcBef>
              <a:buClr>
                <a:schemeClr val="accent3"/>
              </a:buClr>
              <a:buFont typeface="Arial"/>
              <a:buChar char="•"/>
              <a:defRPr sz="1600">
                <a:solidFill>
                  <a:schemeClr val="lt1"/>
                </a:solidFill>
              </a:defRPr>
            </a:lvl8pPr>
            <a:lvl9pPr indent="-91439" lvl="8" marL="2377440" rtl="0" algn="l">
              <a:spcBef>
                <a:spcPts val="320"/>
              </a:spcBef>
              <a:buClr>
                <a:schemeClr val="accent6"/>
              </a:buClr>
              <a:buFont typeface="Arial"/>
              <a:buChar char="•"/>
              <a:defRPr sz="1600">
                <a:solidFill>
                  <a:schemeClr val="lt1"/>
                </a:solidFill>
              </a:defRPr>
            </a:lvl9pPr>
          </a:lstStyle>
          <a:p/>
        </p:txBody>
      </p:sp>
      <p:sp>
        <p:nvSpPr>
          <p:cNvPr id="266" name="Shape 266"/>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67" name="Shape 267"/>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68" name="Shape 268"/>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lgn="l">
              <a:spcBef>
                <a:spcPts val="0"/>
              </a:spcBef>
              <a:buClr>
                <a:srgbClr val="FEFEFE"/>
              </a:buClr>
              <a:buNone/>
              <a:defRPr b="1" sz="3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21920" lvl="0" marL="274320" rtl="0" algn="l">
              <a:spcBef>
                <a:spcPts val="480"/>
              </a:spcBef>
              <a:buClr>
                <a:srgbClr val="ABC2C8"/>
              </a:buClr>
              <a:buFont typeface="Arial"/>
              <a:buChar char="•"/>
              <a:defRPr sz="2400">
                <a:solidFill>
                  <a:schemeClr val="lt2"/>
                </a:solidFill>
              </a:defRPr>
            </a:lvl1pPr>
            <a:lvl2pPr indent="-66040" lvl="1" marL="548640" rtl="0" algn="l">
              <a:spcBef>
                <a:spcPts val="400"/>
              </a:spcBef>
              <a:buClr>
                <a:srgbClr val="ABC2C8"/>
              </a:buClr>
              <a:buFont typeface="Arial"/>
              <a:buChar char="•"/>
              <a:defRPr sz="2000">
                <a:solidFill>
                  <a:schemeClr val="lt1"/>
                </a:solidFill>
              </a:defRPr>
            </a:lvl2pPr>
            <a:lvl3pPr indent="-101600" lvl="2" marL="914400" rtl="0" algn="l">
              <a:spcBef>
                <a:spcPts val="400"/>
              </a:spcBef>
              <a:buClr>
                <a:schemeClr val="accent2"/>
              </a:buClr>
              <a:buFont typeface="Arial"/>
              <a:buChar char="•"/>
              <a:defRPr sz="2000">
                <a:solidFill>
                  <a:schemeClr val="lt2"/>
                </a:solidFill>
              </a:defRPr>
            </a:lvl3pPr>
            <a:lvl4pPr indent="-121919" lvl="3" marL="1188720" rtl="0" algn="l">
              <a:spcBef>
                <a:spcPts val="360"/>
              </a:spcBef>
              <a:buClr>
                <a:schemeClr val="accent3"/>
              </a:buClr>
              <a:buFont typeface="Arial"/>
              <a:buChar char="•"/>
              <a:defRPr sz="1800">
                <a:solidFill>
                  <a:schemeClr val="lt1"/>
                </a:solidFill>
              </a:defRPr>
            </a:lvl4pPr>
            <a:lvl5pPr indent="-129539" lvl="4" marL="1463040" rtl="0" algn="l">
              <a:spcBef>
                <a:spcPts val="320"/>
              </a:spcBef>
              <a:buClr>
                <a:schemeClr val="accent4"/>
              </a:buClr>
              <a:buFont typeface="Arial"/>
              <a:buChar char="•"/>
              <a:defRPr sz="1600">
                <a:solidFill>
                  <a:schemeClr val="lt2"/>
                </a:solidFill>
              </a:defRPr>
            </a:lvl5pPr>
            <a:lvl6pPr indent="-91439" lvl="5" marL="1691640" rtl="0" algn="l">
              <a:spcBef>
                <a:spcPts val="320"/>
              </a:spcBef>
              <a:buClr>
                <a:schemeClr val="accent5"/>
              </a:buClr>
              <a:buFont typeface="Arial"/>
              <a:buChar char="•"/>
              <a:defRPr sz="1600">
                <a:solidFill>
                  <a:schemeClr val="lt1"/>
                </a:solidFill>
              </a:defRPr>
            </a:lvl6pPr>
            <a:lvl7pPr indent="-91439" lvl="6" marL="1920240" rtl="0" algn="l">
              <a:spcBef>
                <a:spcPts val="320"/>
              </a:spcBef>
              <a:buClr>
                <a:schemeClr val="accent6"/>
              </a:buClr>
              <a:buFont typeface="Arial"/>
              <a:buChar char="•"/>
              <a:defRPr sz="1600">
                <a:solidFill>
                  <a:schemeClr val="lt1"/>
                </a:solidFill>
              </a:defRPr>
            </a:lvl7pPr>
            <a:lvl8pPr indent="-91439" lvl="7" marL="2148840" rtl="0" algn="l">
              <a:spcBef>
                <a:spcPts val="320"/>
              </a:spcBef>
              <a:buClr>
                <a:schemeClr val="accent3"/>
              </a:buClr>
              <a:buFont typeface="Arial"/>
              <a:buChar char="•"/>
              <a:defRPr sz="1600">
                <a:solidFill>
                  <a:schemeClr val="lt1"/>
                </a:solidFill>
              </a:defRPr>
            </a:lvl8pPr>
            <a:lvl9pPr indent="-91439" lvl="8" marL="2377440" rtl="0" algn="l">
              <a:spcBef>
                <a:spcPts val="320"/>
              </a:spcBef>
              <a:buClr>
                <a:schemeClr val="accent6"/>
              </a:buClr>
              <a:buFont typeface="Arial"/>
              <a:buChar char="•"/>
              <a:defRPr sz="1600">
                <a:solidFill>
                  <a:schemeClr val="lt1"/>
                </a:solidFill>
              </a:defRPr>
            </a:lvl9pPr>
          </a:lstStyle>
          <a:p/>
        </p:txBody>
      </p:sp>
      <p:sp>
        <p:nvSpPr>
          <p:cNvPr id="114" name="Shape 114"/>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15" name="Shape 115"/>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16" name="Shape 116"/>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gradFill>
          <a:gsLst>
            <a:gs pos="0">
              <a:srgbClr val="FBFBFB"/>
            </a:gs>
            <a:gs pos="100000">
              <a:srgbClr val="9E9E9E"/>
            </a:gs>
          </a:gsLst>
          <a:path path="circle">
            <a:fillToRect b="100%" r="100%"/>
          </a:path>
          <a:tileRect l="-100%" t="-100%"/>
        </a:gradFill>
      </p:bgPr>
    </p:bg>
    <p:spTree>
      <p:nvGrpSpPr>
        <p:cNvPr id="117" name="Shape 117"/>
        <p:cNvGrpSpPr/>
        <p:nvPr/>
      </p:nvGrpSpPr>
      <p:grpSpPr>
        <a:xfrm>
          <a:off x="0" y="0"/>
          <a:ext cx="0" cy="0"/>
          <a:chOff x="0" y="0"/>
          <a:chExt cx="0" cy="0"/>
        </a:xfrm>
      </p:grpSpPr>
      <p:grpSp>
        <p:nvGrpSpPr>
          <p:cNvPr id="118" name="Shape 118"/>
          <p:cNvGrpSpPr/>
          <p:nvPr/>
        </p:nvGrpSpPr>
        <p:grpSpPr>
          <a:xfrm>
            <a:off x="0" y="-30477"/>
            <a:ext cx="9067799" cy="4846320"/>
            <a:chOff x="0" y="-30476"/>
            <a:chExt cx="9067799" cy="4526277"/>
          </a:xfrm>
        </p:grpSpPr>
        <p:cxnSp>
          <p:nvCxnSpPr>
            <p:cNvPr id="119" name="Shape 119"/>
            <p:cNvCxnSpPr/>
            <p:nvPr/>
          </p:nvCxnSpPr>
          <p:spPr>
            <a:xfrm flipH="1" rot="-5400000">
              <a:off x="-271664"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20" name="Shape 120"/>
            <p:cNvCxnSpPr/>
            <p:nvPr/>
          </p:nvCxnSpPr>
          <p:spPr>
            <a:xfrm flipH="1" rot="-5400000">
              <a:off x="-462164" y="2051911"/>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21" name="Shape 121"/>
            <p:cNvCxnSpPr/>
            <p:nvPr/>
          </p:nvCxnSpPr>
          <p:spPr>
            <a:xfrm rot="5400000">
              <a:off x="-309764" y="2051911"/>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22" name="Shape 122"/>
            <p:cNvCxnSpPr/>
            <p:nvPr/>
          </p:nvCxnSpPr>
          <p:spPr>
            <a:xfrm rot="5400000">
              <a:off x="-2062365" y="2128111"/>
              <a:ext cx="450573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23" name="Shape 123"/>
            <p:cNvCxnSpPr/>
            <p:nvPr/>
          </p:nvCxnSpPr>
          <p:spPr>
            <a:xfrm flipH="1" rot="-5400000">
              <a:off x="-2138564" y="2128111"/>
              <a:ext cx="4505730" cy="228600"/>
            </a:xfrm>
            <a:prstGeom prst="straightConnector1">
              <a:avLst/>
            </a:prstGeom>
            <a:noFill/>
            <a:ln cap="flat" cmpd="sng" w="9525">
              <a:solidFill>
                <a:schemeClr val="accent1"/>
              </a:solidFill>
              <a:prstDash val="solid"/>
              <a:round/>
              <a:headEnd len="med" w="med" type="none"/>
              <a:tailEnd len="med" w="med" type="none"/>
            </a:ln>
          </p:spPr>
        </p:cxnSp>
        <p:cxnSp>
          <p:nvCxnSpPr>
            <p:cNvPr id="124" name="Shape 124"/>
            <p:cNvCxnSpPr/>
            <p:nvPr/>
          </p:nvCxnSpPr>
          <p:spPr>
            <a:xfrm flipH="1" rot="-5400000">
              <a:off x="-195464" y="1785211"/>
              <a:ext cx="4505730" cy="9144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25" name="Shape 125"/>
            <p:cNvCxnSpPr/>
            <p:nvPr/>
          </p:nvCxnSpPr>
          <p:spPr>
            <a:xfrm flipH="1" rot="-5400000">
              <a:off x="-1643265" y="2013811"/>
              <a:ext cx="4505730"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126" name="Shape 126"/>
            <p:cNvCxnSpPr/>
            <p:nvPr/>
          </p:nvCxnSpPr>
          <p:spPr>
            <a:xfrm rot="5400000">
              <a:off x="-1528964" y="2051911"/>
              <a:ext cx="4505730" cy="381000"/>
            </a:xfrm>
            <a:prstGeom prst="straightConnector1">
              <a:avLst/>
            </a:prstGeom>
            <a:noFill/>
            <a:ln cap="flat" cmpd="sng" w="12700">
              <a:solidFill>
                <a:schemeClr val="accent1"/>
              </a:solidFill>
              <a:prstDash val="solid"/>
              <a:round/>
              <a:headEnd len="med" w="med" type="none"/>
              <a:tailEnd len="med" w="med" type="none"/>
            </a:ln>
          </p:spPr>
        </p:cxnSp>
        <p:cxnSp>
          <p:nvCxnSpPr>
            <p:cNvPr id="127" name="Shape 127"/>
            <p:cNvCxnSpPr/>
            <p:nvPr/>
          </p:nvCxnSpPr>
          <p:spPr>
            <a:xfrm flipH="1" rot="-5400000">
              <a:off x="-957465" y="2013811"/>
              <a:ext cx="450573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28" name="Shape 128"/>
            <p:cNvCxnSpPr/>
            <p:nvPr/>
          </p:nvCxnSpPr>
          <p:spPr>
            <a:xfrm flipH="1" rot="-5400000">
              <a:off x="-1948064" y="2090011"/>
              <a:ext cx="4505730" cy="304799"/>
            </a:xfrm>
            <a:prstGeom prst="straightConnector1">
              <a:avLst/>
            </a:prstGeom>
            <a:noFill/>
            <a:ln cap="flat" cmpd="sng" w="9525">
              <a:solidFill>
                <a:schemeClr val="accent1"/>
              </a:solidFill>
              <a:prstDash val="solid"/>
              <a:round/>
              <a:headEnd len="med" w="med" type="none"/>
              <a:tailEnd len="med" w="med" type="none"/>
            </a:ln>
          </p:spPr>
        </p:cxnSp>
        <p:cxnSp>
          <p:nvCxnSpPr>
            <p:cNvPr id="129" name="Shape 129"/>
            <p:cNvCxnSpPr/>
            <p:nvPr/>
          </p:nvCxnSpPr>
          <p:spPr>
            <a:xfrm flipH="1" rot="-5400000">
              <a:off x="-652664" y="2166210"/>
              <a:ext cx="4505730" cy="152401"/>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130" name="Shape 130"/>
            <p:cNvCxnSpPr/>
            <p:nvPr/>
          </p:nvCxnSpPr>
          <p:spPr>
            <a:xfrm flipH="1" rot="-5400000">
              <a:off x="-164326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31" name="Shape 131"/>
            <p:cNvCxnSpPr/>
            <p:nvPr/>
          </p:nvCxnSpPr>
          <p:spPr>
            <a:xfrm flipH="1" rot="-5400000">
              <a:off x="-1790700" y="2019300"/>
              <a:ext cx="4495800" cy="457200"/>
            </a:xfrm>
            <a:prstGeom prst="straightConnector1">
              <a:avLst/>
            </a:prstGeom>
            <a:noFill/>
            <a:ln cap="flat" cmpd="sng" w="15875">
              <a:solidFill>
                <a:schemeClr val="accent1"/>
              </a:solidFill>
              <a:prstDash val="solid"/>
              <a:round/>
              <a:headEnd len="med" w="med" type="none"/>
              <a:tailEnd len="med" w="med" type="none"/>
            </a:ln>
          </p:spPr>
        </p:cxnSp>
        <p:cxnSp>
          <p:nvCxnSpPr>
            <p:cNvPr id="132" name="Shape 132"/>
            <p:cNvCxnSpPr/>
            <p:nvPr/>
          </p:nvCxnSpPr>
          <p:spPr>
            <a:xfrm rot="5400000">
              <a:off x="-555509" y="1535656"/>
              <a:ext cx="4505730"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133" name="Shape 133"/>
            <p:cNvCxnSpPr/>
            <p:nvPr/>
          </p:nvCxnSpPr>
          <p:spPr>
            <a:xfrm rot="5400000">
              <a:off x="34087" y="2090963"/>
              <a:ext cx="4505730" cy="302895"/>
            </a:xfrm>
            <a:prstGeom prst="straightConnector1">
              <a:avLst/>
            </a:prstGeom>
            <a:noFill/>
            <a:ln cap="flat" cmpd="sng" w="9525">
              <a:solidFill>
                <a:schemeClr val="accent1"/>
              </a:solidFill>
              <a:prstDash val="solid"/>
              <a:round/>
              <a:headEnd len="med" w="med" type="none"/>
              <a:tailEnd len="med" w="med" type="none"/>
            </a:ln>
          </p:spPr>
        </p:cxnSp>
        <p:cxnSp>
          <p:nvCxnSpPr>
            <p:cNvPr id="134" name="Shape 134"/>
            <p:cNvCxnSpPr/>
            <p:nvPr/>
          </p:nvCxnSpPr>
          <p:spPr>
            <a:xfrm rot="5400000">
              <a:off x="261735" y="2090011"/>
              <a:ext cx="4505730" cy="304799"/>
            </a:xfrm>
            <a:prstGeom prst="straightConnector1">
              <a:avLst/>
            </a:prstGeom>
            <a:noFill/>
            <a:ln cap="flat" cmpd="sng" w="9525">
              <a:solidFill>
                <a:schemeClr val="accent1"/>
              </a:solidFill>
              <a:prstDash val="solid"/>
              <a:round/>
              <a:headEnd len="med" w="med" type="none"/>
              <a:tailEnd len="med" w="med" type="none"/>
            </a:ln>
          </p:spPr>
        </p:cxnSp>
        <p:cxnSp>
          <p:nvCxnSpPr>
            <p:cNvPr id="135" name="Shape 135"/>
            <p:cNvCxnSpPr/>
            <p:nvPr/>
          </p:nvCxnSpPr>
          <p:spPr>
            <a:xfrm rot="5400000">
              <a:off x="-679334" y="2040481"/>
              <a:ext cx="4505730" cy="403859"/>
            </a:xfrm>
            <a:prstGeom prst="straightConnector1">
              <a:avLst/>
            </a:prstGeom>
            <a:noFill/>
            <a:ln cap="flat" cmpd="sng" w="12700">
              <a:solidFill>
                <a:schemeClr val="accent1"/>
              </a:solidFill>
              <a:prstDash val="solid"/>
              <a:round/>
              <a:headEnd len="med" w="med" type="none"/>
              <a:tailEnd len="med" w="med" type="none"/>
            </a:ln>
          </p:spPr>
        </p:cxnSp>
        <p:cxnSp>
          <p:nvCxnSpPr>
            <p:cNvPr id="136" name="Shape 136"/>
            <p:cNvCxnSpPr/>
            <p:nvPr/>
          </p:nvCxnSpPr>
          <p:spPr>
            <a:xfrm flipH="1" rot="-5400000">
              <a:off x="-1467052" y="2066199"/>
              <a:ext cx="4505730" cy="352425"/>
            </a:xfrm>
            <a:prstGeom prst="straightConnector1">
              <a:avLst/>
            </a:prstGeom>
            <a:noFill/>
            <a:ln cap="flat" cmpd="sng" w="15875">
              <a:solidFill>
                <a:schemeClr val="accent1"/>
              </a:solidFill>
              <a:prstDash val="solid"/>
              <a:round/>
              <a:headEnd len="med" w="med" type="none"/>
              <a:tailEnd len="med" w="med" type="none"/>
            </a:ln>
          </p:spPr>
        </p:cxnSp>
        <p:cxnSp>
          <p:nvCxnSpPr>
            <p:cNvPr id="137" name="Shape 137"/>
            <p:cNvCxnSpPr/>
            <p:nvPr/>
          </p:nvCxnSpPr>
          <p:spPr>
            <a:xfrm flipH="1" rot="-5400000">
              <a:off x="-778395" y="2139541"/>
              <a:ext cx="4505730" cy="205740"/>
            </a:xfrm>
            <a:prstGeom prst="straightConnector1">
              <a:avLst/>
            </a:prstGeom>
            <a:noFill/>
            <a:ln cap="flat" cmpd="sng" w="9525">
              <a:solidFill>
                <a:schemeClr val="accent1"/>
              </a:solidFill>
              <a:prstDash val="solid"/>
              <a:round/>
              <a:headEnd len="med" w="med" type="none"/>
              <a:tailEnd len="med" w="med" type="none"/>
            </a:ln>
          </p:spPr>
        </p:cxnSp>
        <p:cxnSp>
          <p:nvCxnSpPr>
            <p:cNvPr id="138" name="Shape 138"/>
            <p:cNvCxnSpPr/>
            <p:nvPr/>
          </p:nvCxnSpPr>
          <p:spPr>
            <a:xfrm flipH="1" rot="-5400000">
              <a:off x="-118606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39" name="Shape 139"/>
            <p:cNvCxnSpPr/>
            <p:nvPr/>
          </p:nvCxnSpPr>
          <p:spPr>
            <a:xfrm flipH="1" rot="-5400000">
              <a:off x="-95746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40" name="Shape 140"/>
            <p:cNvCxnSpPr/>
            <p:nvPr/>
          </p:nvCxnSpPr>
          <p:spPr>
            <a:xfrm flipH="1" rot="-5400000">
              <a:off x="2242934"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41" name="Shape 141"/>
            <p:cNvCxnSpPr/>
            <p:nvPr/>
          </p:nvCxnSpPr>
          <p:spPr>
            <a:xfrm flipH="1" rot="-5400000">
              <a:off x="2052434" y="2051911"/>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42" name="Shape 142"/>
            <p:cNvCxnSpPr/>
            <p:nvPr/>
          </p:nvCxnSpPr>
          <p:spPr>
            <a:xfrm rot="5400000">
              <a:off x="2204834" y="2051911"/>
              <a:ext cx="4505730" cy="3810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43" name="Shape 143"/>
            <p:cNvCxnSpPr/>
            <p:nvPr/>
          </p:nvCxnSpPr>
          <p:spPr>
            <a:xfrm rot="5400000">
              <a:off x="452235" y="2128111"/>
              <a:ext cx="450573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44" name="Shape 144"/>
            <p:cNvCxnSpPr/>
            <p:nvPr/>
          </p:nvCxnSpPr>
          <p:spPr>
            <a:xfrm flipH="1" rot="-5400000">
              <a:off x="376035" y="2128111"/>
              <a:ext cx="4505730" cy="228600"/>
            </a:xfrm>
            <a:prstGeom prst="straightConnector1">
              <a:avLst/>
            </a:prstGeom>
            <a:noFill/>
            <a:ln cap="flat" cmpd="sng" w="9525">
              <a:solidFill>
                <a:schemeClr val="accent1"/>
              </a:solidFill>
              <a:prstDash val="solid"/>
              <a:round/>
              <a:headEnd len="med" w="med" type="none"/>
              <a:tailEnd len="med" w="med" type="none"/>
            </a:ln>
          </p:spPr>
        </p:cxnSp>
        <p:cxnSp>
          <p:nvCxnSpPr>
            <p:cNvPr id="145" name="Shape 145"/>
            <p:cNvCxnSpPr/>
            <p:nvPr/>
          </p:nvCxnSpPr>
          <p:spPr>
            <a:xfrm rot="5400000">
              <a:off x="1023735" y="2242138"/>
              <a:ext cx="4505730" cy="1587"/>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46" name="Shape 146"/>
            <p:cNvCxnSpPr/>
            <p:nvPr/>
          </p:nvCxnSpPr>
          <p:spPr>
            <a:xfrm flipH="1" rot="-5400000">
              <a:off x="871335" y="2013811"/>
              <a:ext cx="4505730" cy="4572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47" name="Shape 147"/>
            <p:cNvCxnSpPr/>
            <p:nvPr/>
          </p:nvCxnSpPr>
          <p:spPr>
            <a:xfrm rot="5400000">
              <a:off x="985636" y="2051911"/>
              <a:ext cx="4505730" cy="381000"/>
            </a:xfrm>
            <a:prstGeom prst="straightConnector1">
              <a:avLst/>
            </a:prstGeom>
            <a:noFill/>
            <a:ln cap="flat" cmpd="sng" w="12700">
              <a:solidFill>
                <a:schemeClr val="accent1"/>
              </a:solidFill>
              <a:prstDash val="solid"/>
              <a:round/>
              <a:headEnd len="med" w="med" type="none"/>
              <a:tailEnd len="med" w="med" type="none"/>
            </a:ln>
          </p:spPr>
        </p:cxnSp>
        <p:cxnSp>
          <p:nvCxnSpPr>
            <p:cNvPr id="148" name="Shape 148"/>
            <p:cNvCxnSpPr/>
            <p:nvPr/>
          </p:nvCxnSpPr>
          <p:spPr>
            <a:xfrm flipH="1" rot="-5400000">
              <a:off x="1557135" y="2013811"/>
              <a:ext cx="450573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49" name="Shape 149"/>
            <p:cNvCxnSpPr/>
            <p:nvPr/>
          </p:nvCxnSpPr>
          <p:spPr>
            <a:xfrm flipH="1" rot="-5400000">
              <a:off x="566535" y="2090011"/>
              <a:ext cx="4505730" cy="304799"/>
            </a:xfrm>
            <a:prstGeom prst="straightConnector1">
              <a:avLst/>
            </a:prstGeom>
            <a:noFill/>
            <a:ln cap="flat" cmpd="sng" w="9525">
              <a:solidFill>
                <a:schemeClr val="accent1"/>
              </a:solidFill>
              <a:prstDash val="solid"/>
              <a:round/>
              <a:headEnd len="med" w="med" type="none"/>
              <a:tailEnd len="med" w="med" type="none"/>
            </a:ln>
          </p:spPr>
        </p:cxnSp>
        <p:cxnSp>
          <p:nvCxnSpPr>
            <p:cNvPr id="150" name="Shape 150"/>
            <p:cNvCxnSpPr/>
            <p:nvPr/>
          </p:nvCxnSpPr>
          <p:spPr>
            <a:xfrm flipH="1" rot="-5400000">
              <a:off x="1861936" y="2166210"/>
              <a:ext cx="4505730" cy="152401"/>
            </a:xfrm>
            <a:prstGeom prst="straightConnector1">
              <a:avLst/>
            </a:prstGeom>
            <a:noFill/>
            <a:ln cap="flat" cmpd="sng" w="9525">
              <a:solidFill>
                <a:schemeClr val="accent1"/>
              </a:solidFill>
              <a:prstDash val="solid"/>
              <a:round/>
              <a:headEnd len="med" w="med" type="none"/>
              <a:tailEnd len="med" w="med" type="none"/>
            </a:ln>
          </p:spPr>
        </p:cxnSp>
        <p:cxnSp>
          <p:nvCxnSpPr>
            <p:cNvPr id="151" name="Shape 151"/>
            <p:cNvCxnSpPr/>
            <p:nvPr/>
          </p:nvCxnSpPr>
          <p:spPr>
            <a:xfrm flipH="1" rot="-5400000">
              <a:off x="87133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52" name="Shape 152"/>
            <p:cNvCxnSpPr/>
            <p:nvPr/>
          </p:nvCxnSpPr>
          <p:spPr>
            <a:xfrm rot="5400000">
              <a:off x="147435" y="2128111"/>
              <a:ext cx="4505730" cy="228600"/>
            </a:xfrm>
            <a:prstGeom prst="straightConnector1">
              <a:avLst/>
            </a:prstGeom>
            <a:noFill/>
            <a:ln cap="flat" cmpd="sng" w="15875">
              <a:solidFill>
                <a:schemeClr val="accent1"/>
              </a:solidFill>
              <a:prstDash val="solid"/>
              <a:round/>
              <a:headEnd len="med" w="med" type="none"/>
              <a:tailEnd len="med" w="med" type="none"/>
            </a:ln>
          </p:spPr>
        </p:cxnSp>
        <p:cxnSp>
          <p:nvCxnSpPr>
            <p:cNvPr id="153" name="Shape 153"/>
            <p:cNvCxnSpPr/>
            <p:nvPr/>
          </p:nvCxnSpPr>
          <p:spPr>
            <a:xfrm rot="5400000">
              <a:off x="1959090" y="1535656"/>
              <a:ext cx="4505730"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154" name="Shape 154"/>
            <p:cNvCxnSpPr/>
            <p:nvPr/>
          </p:nvCxnSpPr>
          <p:spPr>
            <a:xfrm rot="5400000">
              <a:off x="2548687" y="2090963"/>
              <a:ext cx="4505730" cy="302895"/>
            </a:xfrm>
            <a:prstGeom prst="straightConnector1">
              <a:avLst/>
            </a:prstGeom>
            <a:noFill/>
            <a:ln cap="flat" cmpd="sng" w="9525">
              <a:solidFill>
                <a:schemeClr val="accent1"/>
              </a:solidFill>
              <a:prstDash val="solid"/>
              <a:round/>
              <a:headEnd len="med" w="med" type="none"/>
              <a:tailEnd len="med" w="med" type="none"/>
            </a:ln>
          </p:spPr>
        </p:cxnSp>
        <p:cxnSp>
          <p:nvCxnSpPr>
            <p:cNvPr id="155" name="Shape 155"/>
            <p:cNvCxnSpPr/>
            <p:nvPr/>
          </p:nvCxnSpPr>
          <p:spPr>
            <a:xfrm rot="5400000">
              <a:off x="2776334"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56" name="Shape 156"/>
            <p:cNvCxnSpPr/>
            <p:nvPr/>
          </p:nvCxnSpPr>
          <p:spPr>
            <a:xfrm rot="5400000">
              <a:off x="1835265" y="2040481"/>
              <a:ext cx="4505730" cy="403859"/>
            </a:xfrm>
            <a:prstGeom prst="straightConnector1">
              <a:avLst/>
            </a:prstGeom>
            <a:noFill/>
            <a:ln cap="flat" cmpd="sng" w="12700">
              <a:solidFill>
                <a:schemeClr val="accent1"/>
              </a:solidFill>
              <a:prstDash val="solid"/>
              <a:round/>
              <a:headEnd len="med" w="med" type="none"/>
              <a:tailEnd len="med" w="med" type="none"/>
            </a:ln>
          </p:spPr>
        </p:cxnSp>
        <p:cxnSp>
          <p:nvCxnSpPr>
            <p:cNvPr id="157" name="Shape 157"/>
            <p:cNvCxnSpPr/>
            <p:nvPr/>
          </p:nvCxnSpPr>
          <p:spPr>
            <a:xfrm flipH="1" rot="-5400000">
              <a:off x="1047547" y="2066199"/>
              <a:ext cx="4505730" cy="352425"/>
            </a:xfrm>
            <a:prstGeom prst="straightConnector1">
              <a:avLst/>
            </a:prstGeom>
            <a:noFill/>
            <a:ln cap="flat" cmpd="sng" w="15875">
              <a:solidFill>
                <a:schemeClr val="accent1"/>
              </a:solidFill>
              <a:prstDash val="solid"/>
              <a:round/>
              <a:headEnd len="med" w="med" type="none"/>
              <a:tailEnd len="med" w="med" type="none"/>
            </a:ln>
          </p:spPr>
        </p:cxnSp>
        <p:cxnSp>
          <p:nvCxnSpPr>
            <p:cNvPr id="158" name="Shape 158"/>
            <p:cNvCxnSpPr/>
            <p:nvPr/>
          </p:nvCxnSpPr>
          <p:spPr>
            <a:xfrm flipH="1" rot="-5400000">
              <a:off x="1736204" y="2139541"/>
              <a:ext cx="4505730" cy="205740"/>
            </a:xfrm>
            <a:prstGeom prst="straightConnector1">
              <a:avLst/>
            </a:prstGeom>
            <a:noFill/>
            <a:ln cap="flat" cmpd="sng" w="9525">
              <a:solidFill>
                <a:schemeClr val="accent1"/>
              </a:solidFill>
              <a:prstDash val="solid"/>
              <a:round/>
              <a:headEnd len="med" w="med" type="none"/>
              <a:tailEnd len="med" w="med" type="none"/>
            </a:ln>
          </p:spPr>
        </p:cxnSp>
        <p:cxnSp>
          <p:nvCxnSpPr>
            <p:cNvPr id="159" name="Shape 159"/>
            <p:cNvCxnSpPr/>
            <p:nvPr/>
          </p:nvCxnSpPr>
          <p:spPr>
            <a:xfrm flipH="1" rot="-5400000">
              <a:off x="1328534"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60" name="Shape 160"/>
            <p:cNvCxnSpPr/>
            <p:nvPr/>
          </p:nvCxnSpPr>
          <p:spPr>
            <a:xfrm flipH="1" rot="-5400000">
              <a:off x="1557134"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61" name="Shape 161"/>
            <p:cNvCxnSpPr/>
            <p:nvPr/>
          </p:nvCxnSpPr>
          <p:spPr>
            <a:xfrm flipH="1" rot="-5400000">
              <a:off x="3919334" y="2166211"/>
              <a:ext cx="4505730" cy="152399"/>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162" name="Shape 162"/>
            <p:cNvCxnSpPr/>
            <p:nvPr/>
          </p:nvCxnSpPr>
          <p:spPr>
            <a:xfrm flipH="1" rot="-5400000">
              <a:off x="3271636" y="2051911"/>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63" name="Shape 163"/>
            <p:cNvCxnSpPr/>
            <p:nvPr/>
          </p:nvCxnSpPr>
          <p:spPr>
            <a:xfrm rot="5400000">
              <a:off x="3881234" y="2051911"/>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64" name="Shape 164"/>
            <p:cNvCxnSpPr/>
            <p:nvPr/>
          </p:nvCxnSpPr>
          <p:spPr>
            <a:xfrm rot="5400000">
              <a:off x="3004936" y="2090011"/>
              <a:ext cx="4505729" cy="304799"/>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65" name="Shape 165"/>
            <p:cNvCxnSpPr/>
            <p:nvPr/>
          </p:nvCxnSpPr>
          <p:spPr>
            <a:xfrm flipH="1" rot="-5400000">
              <a:off x="2242935" y="2013812"/>
              <a:ext cx="450573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66" name="Shape 166"/>
            <p:cNvCxnSpPr/>
            <p:nvPr/>
          </p:nvCxnSpPr>
          <p:spPr>
            <a:xfrm flipH="1" rot="-5400000">
              <a:off x="3538336" y="2166211"/>
              <a:ext cx="4505730" cy="152401"/>
            </a:xfrm>
            <a:prstGeom prst="straightConnector1">
              <a:avLst/>
            </a:prstGeom>
            <a:noFill/>
            <a:ln cap="flat" cmpd="sng" w="9525">
              <a:solidFill>
                <a:schemeClr val="accent1"/>
              </a:solidFill>
              <a:prstDash val="solid"/>
              <a:round/>
              <a:headEnd len="med" w="med" type="none"/>
              <a:tailEnd len="med" w="med" type="none"/>
            </a:ln>
          </p:spPr>
        </p:cxnSp>
        <p:cxnSp>
          <p:nvCxnSpPr>
            <p:cNvPr id="167" name="Shape 167"/>
            <p:cNvCxnSpPr/>
            <p:nvPr/>
          </p:nvCxnSpPr>
          <p:spPr>
            <a:xfrm rot="5400000">
              <a:off x="3822180" y="1535656"/>
              <a:ext cx="4505730" cy="1413510"/>
            </a:xfrm>
            <a:prstGeom prst="straightConnector1">
              <a:avLst/>
            </a:prstGeom>
            <a:noFill/>
            <a:ln cap="flat" cmpd="sng" w="9525">
              <a:solidFill>
                <a:schemeClr val="accent1">
                  <a:alpha val="55686"/>
                </a:schemeClr>
              </a:solidFill>
              <a:prstDash val="solid"/>
              <a:round/>
              <a:headEnd len="med" w="med" type="none"/>
              <a:tailEnd len="med" w="med" type="none"/>
            </a:ln>
          </p:spPr>
        </p:cxnSp>
        <p:cxnSp>
          <p:nvCxnSpPr>
            <p:cNvPr id="168" name="Shape 168"/>
            <p:cNvCxnSpPr/>
            <p:nvPr/>
          </p:nvCxnSpPr>
          <p:spPr>
            <a:xfrm rot="5400000">
              <a:off x="4225087" y="2090964"/>
              <a:ext cx="4505730" cy="302895"/>
            </a:xfrm>
            <a:prstGeom prst="straightConnector1">
              <a:avLst/>
            </a:prstGeom>
            <a:noFill/>
            <a:ln cap="flat" cmpd="sng" w="9525">
              <a:solidFill>
                <a:schemeClr val="accent1"/>
              </a:solidFill>
              <a:prstDash val="solid"/>
              <a:round/>
              <a:headEnd len="med" w="med" type="none"/>
              <a:tailEnd len="med" w="med" type="none"/>
            </a:ln>
          </p:spPr>
        </p:cxnSp>
        <p:cxnSp>
          <p:nvCxnSpPr>
            <p:cNvPr id="169" name="Shape 169"/>
            <p:cNvCxnSpPr/>
            <p:nvPr/>
          </p:nvCxnSpPr>
          <p:spPr>
            <a:xfrm rot="5400000">
              <a:off x="4071734" y="2090011"/>
              <a:ext cx="4505730" cy="304799"/>
            </a:xfrm>
            <a:prstGeom prst="straightConnector1">
              <a:avLst/>
            </a:prstGeom>
            <a:noFill/>
            <a:ln cap="flat" cmpd="sng" w="9525">
              <a:solidFill>
                <a:schemeClr val="accent1"/>
              </a:solidFill>
              <a:prstDash val="solid"/>
              <a:round/>
              <a:headEnd len="med" w="med" type="none"/>
              <a:tailEnd len="med" w="med" type="none"/>
            </a:ln>
          </p:spPr>
        </p:cxnSp>
        <p:cxnSp>
          <p:nvCxnSpPr>
            <p:cNvPr id="170" name="Shape 170"/>
            <p:cNvCxnSpPr/>
            <p:nvPr/>
          </p:nvCxnSpPr>
          <p:spPr>
            <a:xfrm rot="5400000">
              <a:off x="3565004" y="2040481"/>
              <a:ext cx="4505730" cy="403859"/>
            </a:xfrm>
            <a:prstGeom prst="straightConnector1">
              <a:avLst/>
            </a:prstGeom>
            <a:noFill/>
            <a:ln cap="flat" cmpd="sng" w="12700">
              <a:solidFill>
                <a:schemeClr val="accent1"/>
              </a:solidFill>
              <a:prstDash val="solid"/>
              <a:round/>
              <a:headEnd len="med" w="med" type="none"/>
              <a:tailEnd len="med" w="med" type="none"/>
            </a:ln>
          </p:spPr>
        </p:cxnSp>
        <p:cxnSp>
          <p:nvCxnSpPr>
            <p:cNvPr id="171" name="Shape 171"/>
            <p:cNvCxnSpPr/>
            <p:nvPr/>
          </p:nvCxnSpPr>
          <p:spPr>
            <a:xfrm flipH="1" rot="-5400000">
              <a:off x="3412604" y="2139541"/>
              <a:ext cx="4505730" cy="205740"/>
            </a:xfrm>
            <a:prstGeom prst="straightConnector1">
              <a:avLst/>
            </a:prstGeom>
            <a:noFill/>
            <a:ln cap="flat" cmpd="sng" w="9525">
              <a:solidFill>
                <a:schemeClr val="accent1"/>
              </a:solidFill>
              <a:prstDash val="solid"/>
              <a:round/>
              <a:headEnd len="med" w="med" type="none"/>
              <a:tailEnd len="med" w="med" type="none"/>
            </a:ln>
          </p:spPr>
        </p:cxnSp>
        <p:cxnSp>
          <p:nvCxnSpPr>
            <p:cNvPr id="172" name="Shape 172"/>
            <p:cNvCxnSpPr/>
            <p:nvPr/>
          </p:nvCxnSpPr>
          <p:spPr>
            <a:xfrm flipH="1" rot="-5400000">
              <a:off x="2928734" y="2166211"/>
              <a:ext cx="4505730" cy="152399"/>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173" name="Shape 173"/>
            <p:cNvCxnSpPr/>
            <p:nvPr/>
          </p:nvCxnSpPr>
          <p:spPr>
            <a:xfrm flipH="1" rot="-5400000">
              <a:off x="3081134"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74" name="Shape 174"/>
            <p:cNvCxnSpPr/>
            <p:nvPr/>
          </p:nvCxnSpPr>
          <p:spPr>
            <a:xfrm rot="5400000">
              <a:off x="4643235" y="2128111"/>
              <a:ext cx="450573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75" name="Shape 175"/>
            <p:cNvCxnSpPr/>
            <p:nvPr/>
          </p:nvCxnSpPr>
          <p:spPr>
            <a:xfrm flipH="1" rot="-5400000">
              <a:off x="4643233" y="2128111"/>
              <a:ext cx="4505730" cy="228600"/>
            </a:xfrm>
            <a:prstGeom prst="straightConnector1">
              <a:avLst/>
            </a:prstGeom>
            <a:noFill/>
            <a:ln cap="flat" cmpd="sng" w="9525">
              <a:solidFill>
                <a:schemeClr val="accent1"/>
              </a:solidFill>
              <a:prstDash val="solid"/>
              <a:round/>
              <a:headEnd len="med" w="med" type="none"/>
              <a:tailEnd len="med" w="med" type="none"/>
            </a:ln>
          </p:spPr>
        </p:cxnSp>
        <p:cxnSp>
          <p:nvCxnSpPr>
            <p:cNvPr id="176" name="Shape 176"/>
            <p:cNvCxnSpPr/>
            <p:nvPr/>
          </p:nvCxnSpPr>
          <p:spPr>
            <a:xfrm rot="5400000">
              <a:off x="5214735" y="2242139"/>
              <a:ext cx="4505730" cy="1587"/>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77" name="Shape 177"/>
            <p:cNvCxnSpPr/>
            <p:nvPr/>
          </p:nvCxnSpPr>
          <p:spPr>
            <a:xfrm flipH="1" rot="-5400000">
              <a:off x="5062335" y="2013811"/>
              <a:ext cx="4505730"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178" name="Shape 178"/>
            <p:cNvCxnSpPr/>
            <p:nvPr/>
          </p:nvCxnSpPr>
          <p:spPr>
            <a:xfrm rot="5400000">
              <a:off x="5176636" y="2051911"/>
              <a:ext cx="4505730" cy="381000"/>
            </a:xfrm>
            <a:prstGeom prst="straightConnector1">
              <a:avLst/>
            </a:prstGeom>
            <a:noFill/>
            <a:ln cap="flat" cmpd="sng" w="12700">
              <a:solidFill>
                <a:schemeClr val="accent1"/>
              </a:solidFill>
              <a:prstDash val="solid"/>
              <a:round/>
              <a:headEnd len="med" w="med" type="none"/>
              <a:tailEnd len="med" w="med" type="none"/>
            </a:ln>
          </p:spPr>
        </p:cxnSp>
        <p:cxnSp>
          <p:nvCxnSpPr>
            <p:cNvPr id="179" name="Shape 179"/>
            <p:cNvCxnSpPr/>
            <p:nvPr/>
          </p:nvCxnSpPr>
          <p:spPr>
            <a:xfrm flipH="1" rot="-5400000">
              <a:off x="5748134" y="2013812"/>
              <a:ext cx="450573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80" name="Shape 180"/>
            <p:cNvCxnSpPr/>
            <p:nvPr/>
          </p:nvCxnSpPr>
          <p:spPr>
            <a:xfrm flipH="1" rot="-5400000">
              <a:off x="490993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81" name="Shape 181"/>
            <p:cNvCxnSpPr/>
            <p:nvPr/>
          </p:nvCxnSpPr>
          <p:spPr>
            <a:xfrm rot="5400000">
              <a:off x="4795635" y="2128111"/>
              <a:ext cx="4505730" cy="228600"/>
            </a:xfrm>
            <a:prstGeom prst="straightConnector1">
              <a:avLst/>
            </a:prstGeom>
            <a:noFill/>
            <a:ln cap="flat" cmpd="sng" w="15875">
              <a:solidFill>
                <a:schemeClr val="accent1"/>
              </a:solidFill>
              <a:prstDash val="solid"/>
              <a:round/>
              <a:headEnd len="med" w="med" type="none"/>
              <a:tailEnd len="med" w="med" type="none"/>
            </a:ln>
          </p:spPr>
        </p:cxnSp>
        <p:cxnSp>
          <p:nvCxnSpPr>
            <p:cNvPr id="182" name="Shape 182"/>
            <p:cNvCxnSpPr/>
            <p:nvPr/>
          </p:nvCxnSpPr>
          <p:spPr>
            <a:xfrm flipH="1" rot="-5400000">
              <a:off x="5390947" y="2066199"/>
              <a:ext cx="4505730"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183" name="Shape 183"/>
            <p:cNvCxnSpPr/>
            <p:nvPr/>
          </p:nvCxnSpPr>
          <p:spPr>
            <a:xfrm flipH="1" rot="-5400000">
              <a:off x="5927205" y="2139541"/>
              <a:ext cx="4505730" cy="205740"/>
            </a:xfrm>
            <a:prstGeom prst="straightConnector1">
              <a:avLst/>
            </a:prstGeom>
            <a:noFill/>
            <a:ln cap="flat" cmpd="sng" w="9525">
              <a:solidFill>
                <a:schemeClr val="accent1"/>
              </a:solidFill>
              <a:prstDash val="solid"/>
              <a:round/>
              <a:headEnd len="med" w="med" type="none"/>
              <a:tailEnd len="med" w="med" type="none"/>
            </a:ln>
          </p:spPr>
        </p:cxnSp>
        <p:cxnSp>
          <p:nvCxnSpPr>
            <p:cNvPr id="184" name="Shape 184"/>
            <p:cNvCxnSpPr/>
            <p:nvPr/>
          </p:nvCxnSpPr>
          <p:spPr>
            <a:xfrm flipH="1" rot="-5400000">
              <a:off x="551953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85" name="Shape 185"/>
            <p:cNvCxnSpPr/>
            <p:nvPr/>
          </p:nvCxnSpPr>
          <p:spPr>
            <a:xfrm flipH="1" rot="-5400000">
              <a:off x="5748135" y="2166211"/>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86" name="Shape 186"/>
            <p:cNvCxnSpPr/>
            <p:nvPr/>
          </p:nvCxnSpPr>
          <p:spPr>
            <a:xfrm flipH="1" rot="-5400000">
              <a:off x="6433935" y="2166212"/>
              <a:ext cx="4505730" cy="152399"/>
            </a:xfrm>
            <a:prstGeom prst="straightConnector1">
              <a:avLst/>
            </a:prstGeom>
            <a:noFill/>
            <a:ln cap="flat" cmpd="sng" w="9525">
              <a:solidFill>
                <a:schemeClr val="accent1"/>
              </a:solidFill>
              <a:prstDash val="solid"/>
              <a:round/>
              <a:headEnd len="med" w="med" type="none"/>
              <a:tailEnd len="med" w="med" type="none"/>
            </a:ln>
          </p:spPr>
        </p:cxnSp>
        <p:cxnSp>
          <p:nvCxnSpPr>
            <p:cNvPr id="187" name="Shape 187"/>
            <p:cNvCxnSpPr/>
            <p:nvPr/>
          </p:nvCxnSpPr>
          <p:spPr>
            <a:xfrm flipH="1" rot="-5400000">
              <a:off x="6243435" y="2051912"/>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88" name="Shape 188"/>
            <p:cNvCxnSpPr/>
            <p:nvPr/>
          </p:nvCxnSpPr>
          <p:spPr>
            <a:xfrm rot="5400000">
              <a:off x="6395835" y="2051912"/>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189" name="Shape 189"/>
            <p:cNvCxnSpPr/>
            <p:nvPr/>
          </p:nvCxnSpPr>
          <p:spPr>
            <a:xfrm flipH="1" rot="-5400000">
              <a:off x="6052935" y="2166211"/>
              <a:ext cx="4505730" cy="152401"/>
            </a:xfrm>
            <a:prstGeom prst="straightConnector1">
              <a:avLst/>
            </a:prstGeom>
            <a:noFill/>
            <a:ln cap="flat" cmpd="sng" w="9525">
              <a:solidFill>
                <a:schemeClr val="accent1"/>
              </a:solidFill>
              <a:prstDash val="solid"/>
              <a:round/>
              <a:headEnd len="med" w="med" type="none"/>
              <a:tailEnd len="med" w="med" type="none"/>
            </a:ln>
          </p:spPr>
        </p:cxnSp>
        <p:cxnSp>
          <p:nvCxnSpPr>
            <p:cNvPr id="190" name="Shape 190"/>
            <p:cNvCxnSpPr/>
            <p:nvPr/>
          </p:nvCxnSpPr>
          <p:spPr>
            <a:xfrm rot="5400000">
              <a:off x="6709356" y="2136833"/>
              <a:ext cx="4525754" cy="191133"/>
            </a:xfrm>
            <a:prstGeom prst="straightConnector1">
              <a:avLst/>
            </a:prstGeom>
            <a:noFill/>
            <a:ln cap="flat" cmpd="sng" w="9525">
              <a:solidFill>
                <a:schemeClr val="accent1"/>
              </a:solidFill>
              <a:prstDash val="solid"/>
              <a:round/>
              <a:headEnd len="med" w="med" type="none"/>
              <a:tailEnd len="med" w="med" type="none"/>
            </a:ln>
          </p:spPr>
        </p:cxnSp>
        <p:cxnSp>
          <p:nvCxnSpPr>
            <p:cNvPr id="191" name="Shape 191"/>
            <p:cNvCxnSpPr/>
            <p:nvPr/>
          </p:nvCxnSpPr>
          <p:spPr>
            <a:xfrm rot="5400000">
              <a:off x="6026264" y="2040482"/>
              <a:ext cx="4505730" cy="403859"/>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92" name="Shape 192"/>
            <p:cNvCxnSpPr/>
            <p:nvPr/>
          </p:nvCxnSpPr>
          <p:spPr>
            <a:xfrm flipH="1" rot="-5400000">
              <a:off x="5927205" y="2139542"/>
              <a:ext cx="4505730" cy="205740"/>
            </a:xfrm>
            <a:prstGeom prst="straightConnector1">
              <a:avLst/>
            </a:prstGeom>
            <a:noFill/>
            <a:ln cap="flat" cmpd="sng" w="9525">
              <a:solidFill>
                <a:schemeClr val="accent1"/>
              </a:solidFill>
              <a:prstDash val="solid"/>
              <a:round/>
              <a:headEnd len="med" w="med" type="none"/>
              <a:tailEnd len="med" w="med" type="none"/>
            </a:ln>
          </p:spPr>
        </p:cxnSp>
        <p:cxnSp>
          <p:nvCxnSpPr>
            <p:cNvPr id="193" name="Shape 193"/>
            <p:cNvCxnSpPr/>
            <p:nvPr/>
          </p:nvCxnSpPr>
          <p:spPr>
            <a:xfrm rot="5400000">
              <a:off x="6738733" y="2242140"/>
              <a:ext cx="4505732" cy="1587"/>
            </a:xfrm>
            <a:prstGeom prst="straightConnector1">
              <a:avLst/>
            </a:prstGeom>
            <a:noFill/>
            <a:ln cap="flat" cmpd="sng" w="15875">
              <a:solidFill>
                <a:schemeClr val="accent1"/>
              </a:solidFill>
              <a:prstDash val="solid"/>
              <a:round/>
              <a:headEnd len="med" w="med" type="none"/>
              <a:tailEnd len="med" w="med" type="none"/>
            </a:ln>
          </p:spPr>
        </p:cxnSp>
        <p:cxnSp>
          <p:nvCxnSpPr>
            <p:cNvPr id="194" name="Shape 194"/>
            <p:cNvCxnSpPr/>
            <p:nvPr/>
          </p:nvCxnSpPr>
          <p:spPr>
            <a:xfrm rot="5400000">
              <a:off x="3728834" y="2204311"/>
              <a:ext cx="4505730" cy="76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95" name="Shape 195"/>
            <p:cNvCxnSpPr/>
            <p:nvPr/>
          </p:nvCxnSpPr>
          <p:spPr>
            <a:xfrm flipH="1" rot="-5400000">
              <a:off x="4224134" y="2166211"/>
              <a:ext cx="4505730" cy="152399"/>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96" name="Shape 196"/>
            <p:cNvCxnSpPr/>
            <p:nvPr/>
          </p:nvCxnSpPr>
          <p:spPr>
            <a:xfrm flipH="1" rot="-5400000">
              <a:off x="4414634" y="2051911"/>
              <a:ext cx="4505730" cy="381000"/>
            </a:xfrm>
            <a:prstGeom prst="straightConnector1">
              <a:avLst/>
            </a:prstGeom>
            <a:noFill/>
            <a:ln cap="flat" cmpd="sng" w="19050">
              <a:solidFill>
                <a:schemeClr val="accent1">
                  <a:alpha val="57647"/>
                </a:schemeClr>
              </a:solidFill>
              <a:prstDash val="solid"/>
              <a:round/>
              <a:headEnd len="med" w="med" type="none"/>
              <a:tailEnd len="med" w="med" type="none"/>
            </a:ln>
          </p:spPr>
        </p:cxnSp>
        <p:cxnSp>
          <p:nvCxnSpPr>
            <p:cNvPr id="197" name="Shape 197"/>
            <p:cNvCxnSpPr/>
            <p:nvPr/>
          </p:nvCxnSpPr>
          <p:spPr>
            <a:xfrm rot="5400000">
              <a:off x="3309734" y="2090011"/>
              <a:ext cx="4505730" cy="304799"/>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98" name="Shape 198"/>
            <p:cNvCxnSpPr/>
            <p:nvPr/>
          </p:nvCxnSpPr>
          <p:spPr>
            <a:xfrm flipH="1" rot="-5400000">
              <a:off x="4324148" y="2066199"/>
              <a:ext cx="4505730"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199" name="Shape 199"/>
            <p:cNvCxnSpPr/>
            <p:nvPr/>
          </p:nvCxnSpPr>
          <p:spPr>
            <a:xfrm rot="5400000">
              <a:off x="4948035" y="2051911"/>
              <a:ext cx="4505730" cy="381000"/>
            </a:xfrm>
            <a:prstGeom prst="straightConnector1">
              <a:avLst/>
            </a:prstGeom>
            <a:noFill/>
            <a:ln cap="flat" cmpd="sng" w="9525">
              <a:solidFill>
                <a:schemeClr val="accent1"/>
              </a:solidFill>
              <a:prstDash val="solid"/>
              <a:round/>
              <a:headEnd len="med" w="med" type="none"/>
              <a:tailEnd len="med" w="med" type="none"/>
            </a:ln>
          </p:spPr>
        </p:cxnSp>
        <p:cxnSp>
          <p:nvCxnSpPr>
            <p:cNvPr id="200" name="Shape 200"/>
            <p:cNvCxnSpPr/>
            <p:nvPr/>
          </p:nvCxnSpPr>
          <p:spPr>
            <a:xfrm rot="5400000">
              <a:off x="5405235" y="1747112"/>
              <a:ext cx="4505730" cy="990599"/>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01" name="Shape 201"/>
            <p:cNvCxnSpPr/>
            <p:nvPr/>
          </p:nvCxnSpPr>
          <p:spPr>
            <a:xfrm flipH="1" rot="-5400000">
              <a:off x="2547735" y="2013813"/>
              <a:ext cx="4505730" cy="457199"/>
            </a:xfrm>
            <a:prstGeom prst="straightConnector1">
              <a:avLst/>
            </a:prstGeom>
            <a:noFill/>
            <a:ln cap="flat" cmpd="sng" w="38100">
              <a:solidFill>
                <a:schemeClr val="accent1">
                  <a:alpha val="46666"/>
                </a:schemeClr>
              </a:solidFill>
              <a:prstDash val="solid"/>
              <a:round/>
              <a:headEnd len="med" w="med" type="none"/>
              <a:tailEnd len="med" w="med" type="none"/>
            </a:ln>
          </p:spPr>
        </p:cxnSp>
      </p:grpSp>
      <p:sp>
        <p:nvSpPr>
          <p:cNvPr id="202" name="Shape 202"/>
          <p:cNvSpPr/>
          <p:nvPr/>
        </p:nvSpPr>
        <p:spPr>
          <a:xfrm>
            <a:off x="0" y="4311167"/>
            <a:ext cx="9144000" cy="1904999"/>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rgbClr val="FFFFFF"/>
              </a:solidFill>
              <a:latin typeface="Arial"/>
              <a:ea typeface="Arial"/>
              <a:cs typeface="Arial"/>
              <a:sym typeface="Arial"/>
            </a:endParaRPr>
          </a:p>
        </p:txBody>
      </p:sp>
      <p:cxnSp>
        <p:nvCxnSpPr>
          <p:cNvPr id="203" name="Shape 203"/>
          <p:cNvCxnSpPr/>
          <p:nvPr/>
        </p:nvCxnSpPr>
        <p:spPr>
          <a:xfrm>
            <a:off x="0" y="4387367"/>
            <a:ext cx="9144000" cy="1587"/>
          </a:xfrm>
          <a:prstGeom prst="straightConnector1">
            <a:avLst/>
          </a:prstGeom>
          <a:noFill/>
          <a:ln cap="flat" cmpd="sng" w="19050">
            <a:solidFill>
              <a:schemeClr val="accent2"/>
            </a:solidFill>
            <a:prstDash val="solid"/>
            <a:round/>
            <a:headEnd len="med" w="med" type="none"/>
            <a:tailEnd len="med" w="med" type="none"/>
          </a:ln>
        </p:spPr>
      </p:cxnSp>
      <p:cxnSp>
        <p:nvCxnSpPr>
          <p:cNvPr id="204" name="Shape 204"/>
          <p:cNvCxnSpPr/>
          <p:nvPr/>
        </p:nvCxnSpPr>
        <p:spPr>
          <a:xfrm>
            <a:off x="0" y="6138380"/>
            <a:ext cx="9144000" cy="1587"/>
          </a:xfrm>
          <a:prstGeom prst="straightConnector1">
            <a:avLst/>
          </a:prstGeom>
          <a:noFill/>
          <a:ln cap="flat" cmpd="sng" w="19050">
            <a:solidFill>
              <a:schemeClr val="accent2"/>
            </a:solidFill>
            <a:prstDash val="solid"/>
            <a:round/>
            <a:headEnd len="med" w="med" type="none"/>
            <a:tailEnd len="med" w="med" type="none"/>
          </a:ln>
        </p:spPr>
      </p:cxnSp>
      <p:sp>
        <p:nvSpPr>
          <p:cNvPr id="205" name="Shape 205"/>
          <p:cNvSpPr txBox="1"/>
          <p:nvPr>
            <p:ph idx="1" type="body"/>
          </p:nvPr>
        </p:nvSpPr>
        <p:spPr>
          <a:xfrm>
            <a:off x="457200" y="5621364"/>
            <a:ext cx="8305799" cy="414648"/>
          </a:xfrm>
          <a:prstGeom prst="rect">
            <a:avLst/>
          </a:prstGeom>
          <a:noFill/>
          <a:ln>
            <a:noFill/>
          </a:ln>
        </p:spPr>
        <p:txBody>
          <a:bodyPr anchorCtr="0" anchor="t" bIns="91425" lIns="91425" rIns="91425" tIns="91425"/>
          <a:lstStyle>
            <a:lvl1pPr indent="0" lvl="0" marL="0" rtl="0">
              <a:spcBef>
                <a:spcPts val="0"/>
              </a:spcBef>
              <a:buClr>
                <a:srgbClr val="FFFFFF"/>
              </a:buClr>
              <a:buNone/>
              <a:defRPr sz="2000">
                <a:solidFill>
                  <a:srgbClr val="FFFFFF"/>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None/>
              <a:defRPr sz="1400">
                <a:solidFill>
                  <a:srgbClr val="888888"/>
                </a:solidFill>
              </a:defRPr>
            </a:lvl6pPr>
            <a:lvl7pPr indent="0" lvl="6" marL="2743200" rtl="0">
              <a:spcBef>
                <a:spcPts val="0"/>
              </a:spcBef>
              <a:buClr>
                <a:srgbClr val="888888"/>
              </a:buClr>
              <a:buNone/>
              <a:defRPr sz="1400">
                <a:solidFill>
                  <a:srgbClr val="888888"/>
                </a:solidFill>
              </a:defRPr>
            </a:lvl7pPr>
            <a:lvl8pPr indent="0" lvl="7" marL="3200400" rtl="0">
              <a:spcBef>
                <a:spcPts val="0"/>
              </a:spcBef>
              <a:buClr>
                <a:srgbClr val="888888"/>
              </a:buClr>
              <a:buNone/>
              <a:defRPr sz="1400">
                <a:solidFill>
                  <a:srgbClr val="888888"/>
                </a:solidFill>
              </a:defRPr>
            </a:lvl8pPr>
            <a:lvl9pPr indent="0" lvl="8" marL="3657600" rtl="0">
              <a:spcBef>
                <a:spcPts val="0"/>
              </a:spcBef>
              <a:buClr>
                <a:srgbClr val="888888"/>
              </a:buClr>
              <a:buNone/>
              <a:defRPr sz="1400">
                <a:solidFill>
                  <a:srgbClr val="888888"/>
                </a:solidFill>
              </a:defRPr>
            </a:lvl9pPr>
          </a:lstStyle>
          <a:p/>
        </p:txBody>
      </p:sp>
      <p:sp>
        <p:nvSpPr>
          <p:cNvPr id="206" name="Shape 206"/>
          <p:cNvSpPr txBox="1"/>
          <p:nvPr>
            <p:ph type="title"/>
          </p:nvPr>
        </p:nvSpPr>
        <p:spPr>
          <a:xfrm>
            <a:off x="457200" y="4463567"/>
            <a:ext cx="8305799" cy="1143000"/>
          </a:xfrm>
          <a:prstGeom prst="rect">
            <a:avLst/>
          </a:prstGeom>
          <a:noFill/>
          <a:ln>
            <a:noFill/>
          </a:ln>
        </p:spPr>
        <p:txBody>
          <a:bodyPr anchorCtr="0" anchor="b" bIns="91425" lIns="91425" rIns="91425" tIns="91425"/>
          <a:lstStyle>
            <a:lvl1pPr lvl="0" rtl="0" algn="l">
              <a:spcBef>
                <a:spcPts val="0"/>
              </a:spcBef>
              <a:buClr>
                <a:srgbClr val="FEFEFE"/>
              </a:buClr>
              <a:buNone/>
              <a:defRPr b="1" sz="3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07" name="Shape 207"/>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dk2"/>
                </a:solidFill>
                <a:latin typeface="Arial"/>
                <a:ea typeface="Arial"/>
                <a:cs typeface="Arial"/>
                <a:sym typeface="Arial"/>
              </a:defRPr>
            </a:lvl1pPr>
            <a:lvl2pPr indent="0" lvl="1" marL="457200" marR="0" rtl="0" algn="l">
              <a:spcBef>
                <a:spcPts val="0"/>
              </a:spcBef>
              <a:defRPr b="0" i="0" sz="1800" u="none" cap="none" strike="noStrike">
                <a:solidFill>
                  <a:schemeClr val="dk1"/>
                </a:solidFill>
                <a:latin typeface="Arial"/>
                <a:ea typeface="Arial"/>
                <a:cs typeface="Arial"/>
                <a:sym typeface="Arial"/>
              </a:defRPr>
            </a:lvl2pPr>
            <a:lvl3pPr indent="0" lvl="2" marL="914400" marR="0" rtl="0" algn="l">
              <a:spcBef>
                <a:spcPts val="0"/>
              </a:spcBef>
              <a:defRPr b="0" i="0" sz="1800" u="none" cap="none" strike="noStrike">
                <a:solidFill>
                  <a:schemeClr val="dk1"/>
                </a:solidFill>
                <a:latin typeface="Arial"/>
                <a:ea typeface="Arial"/>
                <a:cs typeface="Arial"/>
                <a:sym typeface="Arial"/>
              </a:defRPr>
            </a:lvl3pPr>
            <a:lvl4pPr indent="0" lvl="3" marL="1371600" marR="0" rtl="0" algn="l">
              <a:spcBef>
                <a:spcPts val="0"/>
              </a:spcBef>
              <a:defRPr b="0" i="0" sz="1800" u="none" cap="none" strike="noStrike">
                <a:solidFill>
                  <a:schemeClr val="dk1"/>
                </a:solidFill>
                <a:latin typeface="Arial"/>
                <a:ea typeface="Arial"/>
                <a:cs typeface="Arial"/>
                <a:sym typeface="Arial"/>
              </a:defRPr>
            </a:lvl4pPr>
            <a:lvl5pPr indent="0" lvl="4" marL="1828800" marR="0" rtl="0" algn="l">
              <a:spcBef>
                <a:spcPts val="0"/>
              </a:spcBef>
              <a:defRPr b="0" i="0" sz="1800" u="none" cap="none" strike="noStrike">
                <a:solidFill>
                  <a:schemeClr val="dk1"/>
                </a:solidFill>
                <a:latin typeface="Arial"/>
                <a:ea typeface="Arial"/>
                <a:cs typeface="Arial"/>
                <a:sym typeface="Arial"/>
              </a:defRPr>
            </a:lvl5pPr>
            <a:lvl6pPr indent="0" lvl="5" marL="2286000" marR="0" rtl="0" algn="l">
              <a:spcBef>
                <a:spcPts val="0"/>
              </a:spcBef>
              <a:defRPr b="0" i="0" sz="1800" u="none" cap="none" strike="noStrike">
                <a:solidFill>
                  <a:schemeClr val="dk1"/>
                </a:solidFill>
                <a:latin typeface="Arial"/>
                <a:ea typeface="Arial"/>
                <a:cs typeface="Arial"/>
                <a:sym typeface="Arial"/>
              </a:defRPr>
            </a:lvl6pPr>
            <a:lvl7pPr indent="0" lvl="6" marL="2743200" marR="0" rtl="0" algn="l">
              <a:spcBef>
                <a:spcPts val="0"/>
              </a:spcBef>
              <a:defRPr b="0" i="0" sz="1800" u="none" cap="none" strike="noStrike">
                <a:solidFill>
                  <a:schemeClr val="dk1"/>
                </a:solidFill>
                <a:latin typeface="Arial"/>
                <a:ea typeface="Arial"/>
                <a:cs typeface="Arial"/>
                <a:sym typeface="Arial"/>
              </a:defRPr>
            </a:lvl7pPr>
            <a:lvl8pPr indent="0" lvl="7" marL="3200400" marR="0" rtl="0" algn="l">
              <a:spcBef>
                <a:spcPts val="0"/>
              </a:spcBef>
              <a:defRPr b="0" i="0" sz="1800" u="none" cap="none" strike="noStrike">
                <a:solidFill>
                  <a:schemeClr val="dk1"/>
                </a:solidFill>
                <a:latin typeface="Arial"/>
                <a:ea typeface="Arial"/>
                <a:cs typeface="Arial"/>
                <a:sym typeface="Arial"/>
              </a:defRPr>
            </a:lvl8pPr>
            <a:lvl9pPr indent="0" lvl="8" marL="3657600" marR="0" rtl="0" algn="l">
              <a:spcBef>
                <a:spcPts val="0"/>
              </a:spcBef>
              <a:defRPr b="0" i="0" sz="1800" u="none" cap="none" strike="noStrike">
                <a:solidFill>
                  <a:schemeClr val="dk1"/>
                </a:solidFill>
                <a:latin typeface="Arial"/>
                <a:ea typeface="Arial"/>
                <a:cs typeface="Arial"/>
                <a:sym typeface="Arial"/>
              </a:defRPr>
            </a:lvl9pPr>
          </a:lstStyle>
          <a:p/>
        </p:txBody>
      </p:sp>
      <p:sp>
        <p:nvSpPr>
          <p:cNvPr id="208" name="Shape 208"/>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dk2"/>
                </a:solidFill>
                <a:latin typeface="Arial"/>
                <a:ea typeface="Arial"/>
                <a:cs typeface="Arial"/>
                <a:sym typeface="Arial"/>
              </a:defRPr>
            </a:lvl1pPr>
            <a:lvl2pPr indent="0" lvl="1" marL="457200" marR="0" rtl="0" algn="l">
              <a:spcBef>
                <a:spcPts val="0"/>
              </a:spcBef>
              <a:defRPr b="0" i="0" sz="1800" u="none" cap="none" strike="noStrike">
                <a:solidFill>
                  <a:schemeClr val="dk1"/>
                </a:solidFill>
                <a:latin typeface="Arial"/>
                <a:ea typeface="Arial"/>
                <a:cs typeface="Arial"/>
                <a:sym typeface="Arial"/>
              </a:defRPr>
            </a:lvl2pPr>
            <a:lvl3pPr indent="0" lvl="2" marL="914400" marR="0" rtl="0" algn="l">
              <a:spcBef>
                <a:spcPts val="0"/>
              </a:spcBef>
              <a:defRPr b="0" i="0" sz="1800" u="none" cap="none" strike="noStrike">
                <a:solidFill>
                  <a:schemeClr val="dk1"/>
                </a:solidFill>
                <a:latin typeface="Arial"/>
                <a:ea typeface="Arial"/>
                <a:cs typeface="Arial"/>
                <a:sym typeface="Arial"/>
              </a:defRPr>
            </a:lvl3pPr>
            <a:lvl4pPr indent="0" lvl="3" marL="1371600" marR="0" rtl="0" algn="l">
              <a:spcBef>
                <a:spcPts val="0"/>
              </a:spcBef>
              <a:defRPr b="0" i="0" sz="1800" u="none" cap="none" strike="noStrike">
                <a:solidFill>
                  <a:schemeClr val="dk1"/>
                </a:solidFill>
                <a:latin typeface="Arial"/>
                <a:ea typeface="Arial"/>
                <a:cs typeface="Arial"/>
                <a:sym typeface="Arial"/>
              </a:defRPr>
            </a:lvl4pPr>
            <a:lvl5pPr indent="0" lvl="4" marL="1828800" marR="0" rtl="0" algn="l">
              <a:spcBef>
                <a:spcPts val="0"/>
              </a:spcBef>
              <a:defRPr b="0" i="0" sz="1800" u="none" cap="none" strike="noStrike">
                <a:solidFill>
                  <a:schemeClr val="dk1"/>
                </a:solidFill>
                <a:latin typeface="Arial"/>
                <a:ea typeface="Arial"/>
                <a:cs typeface="Arial"/>
                <a:sym typeface="Arial"/>
              </a:defRPr>
            </a:lvl5pPr>
            <a:lvl6pPr indent="0" lvl="5" marL="2286000" marR="0" rtl="0" algn="l">
              <a:spcBef>
                <a:spcPts val="0"/>
              </a:spcBef>
              <a:defRPr b="0" i="0" sz="1800" u="none" cap="none" strike="noStrike">
                <a:solidFill>
                  <a:schemeClr val="dk1"/>
                </a:solidFill>
                <a:latin typeface="Arial"/>
                <a:ea typeface="Arial"/>
                <a:cs typeface="Arial"/>
                <a:sym typeface="Arial"/>
              </a:defRPr>
            </a:lvl6pPr>
            <a:lvl7pPr indent="0" lvl="6" marL="2743200" marR="0" rtl="0" algn="l">
              <a:spcBef>
                <a:spcPts val="0"/>
              </a:spcBef>
              <a:defRPr b="0" i="0" sz="1800" u="none" cap="none" strike="noStrike">
                <a:solidFill>
                  <a:schemeClr val="dk1"/>
                </a:solidFill>
                <a:latin typeface="Arial"/>
                <a:ea typeface="Arial"/>
                <a:cs typeface="Arial"/>
                <a:sym typeface="Arial"/>
              </a:defRPr>
            </a:lvl7pPr>
            <a:lvl8pPr indent="0" lvl="7" marL="3200400" marR="0" rtl="0" algn="l">
              <a:spcBef>
                <a:spcPts val="0"/>
              </a:spcBef>
              <a:defRPr b="0" i="0" sz="1800" u="none" cap="none" strike="noStrike">
                <a:solidFill>
                  <a:schemeClr val="dk1"/>
                </a:solidFill>
                <a:latin typeface="Arial"/>
                <a:ea typeface="Arial"/>
                <a:cs typeface="Arial"/>
                <a:sym typeface="Arial"/>
              </a:defRPr>
            </a:lvl8pPr>
            <a:lvl9pPr indent="0" lvl="8" marL="3657600" marR="0" rtl="0" algn="l">
              <a:spcBef>
                <a:spcPts val="0"/>
              </a:spcBef>
              <a:defRPr b="0" i="0" sz="1800" u="none" cap="none" strike="noStrike">
                <a:solidFill>
                  <a:schemeClr val="dk1"/>
                </a:solidFill>
                <a:latin typeface="Arial"/>
                <a:ea typeface="Arial"/>
                <a:cs typeface="Arial"/>
                <a:sym typeface="Arial"/>
              </a:defRPr>
            </a:lvl9pPr>
          </a:lstStyle>
          <a:p/>
        </p:txBody>
      </p:sp>
      <p:sp>
        <p:nvSpPr>
          <p:cNvPr id="209" name="Shape 209"/>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10" name="Shape 210"/>
        <p:cNvGrpSpPr/>
        <p:nvPr/>
      </p:nvGrpSpPr>
      <p:grpSpPr>
        <a:xfrm>
          <a:off x="0" y="0"/>
          <a:ext cx="0" cy="0"/>
          <a:chOff x="0" y="0"/>
          <a:chExt cx="0" cy="0"/>
        </a:xfrm>
      </p:grpSpPr>
      <p:sp>
        <p:nvSpPr>
          <p:cNvPr id="211" name="Shape 211"/>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lgn="l">
              <a:spcBef>
                <a:spcPts val="0"/>
              </a:spcBef>
              <a:buClr>
                <a:srgbClr val="FEFEFE"/>
              </a:buClr>
              <a:buNone/>
              <a:defRPr b="1" sz="3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2" name="Shape 212"/>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213" name="Shape 213"/>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214" name="Shape 214"/>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15" name="Shape 215"/>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16" name="Shape 216"/>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17" name="Shape 217"/>
        <p:cNvGrpSpPr/>
        <p:nvPr/>
      </p:nvGrpSpPr>
      <p:grpSpPr>
        <a:xfrm>
          <a:off x="0" y="0"/>
          <a:ext cx="0" cy="0"/>
          <a:chOff x="0" y="0"/>
          <a:chExt cx="0" cy="0"/>
        </a:xfrm>
      </p:grpSpPr>
      <p:sp>
        <p:nvSpPr>
          <p:cNvPr id="218" name="Shape 218"/>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9" name="Shape 219"/>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lgn="ctr">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None/>
              <a:defRPr b="1" sz="1600"/>
            </a:lvl6pPr>
            <a:lvl7pPr indent="0" lvl="6" marL="2743200" rtl="0">
              <a:spcBef>
                <a:spcPts val="0"/>
              </a:spcBef>
              <a:buNone/>
              <a:defRPr b="1" sz="1600"/>
            </a:lvl7pPr>
            <a:lvl8pPr indent="0" lvl="7" marL="3200400" rtl="0">
              <a:spcBef>
                <a:spcPts val="0"/>
              </a:spcBef>
              <a:buNone/>
              <a:defRPr b="1" sz="1600"/>
            </a:lvl8pPr>
            <a:lvl9pPr indent="0" lvl="8" marL="3657600" rtl="0">
              <a:spcBef>
                <a:spcPts val="0"/>
              </a:spcBef>
              <a:buNone/>
              <a:defRPr b="1" sz="1600"/>
            </a:lvl9pPr>
          </a:lstStyle>
          <a:p/>
        </p:txBody>
      </p:sp>
      <p:sp>
        <p:nvSpPr>
          <p:cNvPr id="220" name="Shape 220"/>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221" name="Shape 221"/>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lgn="ctr">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None/>
              <a:defRPr b="1" sz="1600"/>
            </a:lvl6pPr>
            <a:lvl7pPr indent="0" lvl="6" marL="2743200" rtl="0">
              <a:spcBef>
                <a:spcPts val="0"/>
              </a:spcBef>
              <a:buNone/>
              <a:defRPr b="1" sz="1600"/>
            </a:lvl7pPr>
            <a:lvl8pPr indent="0" lvl="7" marL="3200400" rtl="0">
              <a:spcBef>
                <a:spcPts val="0"/>
              </a:spcBef>
              <a:buNone/>
              <a:defRPr b="1" sz="1600"/>
            </a:lvl8pPr>
            <a:lvl9pPr indent="0" lvl="8" marL="3657600" rtl="0">
              <a:spcBef>
                <a:spcPts val="0"/>
              </a:spcBef>
              <a:buNone/>
              <a:defRPr b="1" sz="1600"/>
            </a:lvl9pPr>
          </a:lstStyle>
          <a:p/>
        </p:txBody>
      </p:sp>
      <p:sp>
        <p:nvSpPr>
          <p:cNvPr id="222" name="Shape 222"/>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223" name="Shape 223"/>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24" name="Shape 224"/>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25" name="Shape 225"/>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6" name="Shape 226"/>
        <p:cNvGrpSpPr/>
        <p:nvPr/>
      </p:nvGrpSpPr>
      <p:grpSpPr>
        <a:xfrm>
          <a:off x="0" y="0"/>
          <a:ext cx="0" cy="0"/>
          <a:chOff x="0" y="0"/>
          <a:chExt cx="0" cy="0"/>
        </a:xfrm>
      </p:grpSpPr>
      <p:sp>
        <p:nvSpPr>
          <p:cNvPr id="227" name="Shape 227"/>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lgn="l">
              <a:spcBef>
                <a:spcPts val="0"/>
              </a:spcBef>
              <a:buClr>
                <a:srgbClr val="FEFEFE"/>
              </a:buClr>
              <a:buNone/>
              <a:defRPr b="1" sz="3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28" name="Shape 228"/>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29" name="Shape 229"/>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30" name="Shape 230"/>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31" name="Shape 231"/>
        <p:cNvGrpSpPr/>
        <p:nvPr/>
      </p:nvGrpSpPr>
      <p:grpSpPr>
        <a:xfrm>
          <a:off x="0" y="0"/>
          <a:ext cx="0" cy="0"/>
          <a:chOff x="0" y="0"/>
          <a:chExt cx="0" cy="0"/>
        </a:xfrm>
      </p:grpSpPr>
      <p:sp>
        <p:nvSpPr>
          <p:cNvPr id="232" name="Shape 232"/>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33" name="Shape 233"/>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34" name="Shape 234"/>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35" name="Shape 235"/>
        <p:cNvGrpSpPr/>
        <p:nvPr/>
      </p:nvGrpSpPr>
      <p:grpSpPr>
        <a:xfrm>
          <a:off x="0" y="0"/>
          <a:ext cx="0" cy="0"/>
          <a:chOff x="0" y="0"/>
          <a:chExt cx="0" cy="0"/>
        </a:xfrm>
      </p:grpSpPr>
      <p:sp>
        <p:nvSpPr>
          <p:cNvPr id="236" name="Shape 236"/>
          <p:cNvSpPr txBox="1"/>
          <p:nvPr>
            <p:ph idx="1" type="body"/>
          </p:nvPr>
        </p:nvSpPr>
        <p:spPr>
          <a:xfrm>
            <a:off x="3200400" y="273050"/>
            <a:ext cx="5486399"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237" name="Shape 237"/>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38" name="Shape 238"/>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39" name="Shape 239"/>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
        <p:nvSpPr>
          <p:cNvPr id="240" name="Shape 240"/>
          <p:cNvSpPr/>
          <p:nvPr/>
        </p:nvSpPr>
        <p:spPr>
          <a:xfrm>
            <a:off x="0" y="1563624"/>
            <a:ext cx="2761487" cy="3313176"/>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rgbClr val="FFFFFF"/>
              </a:solidFill>
              <a:latin typeface="Arial"/>
              <a:ea typeface="Arial"/>
              <a:cs typeface="Arial"/>
              <a:sym typeface="Arial"/>
            </a:endParaRPr>
          </a:p>
        </p:txBody>
      </p:sp>
      <p:cxnSp>
        <p:nvCxnSpPr>
          <p:cNvPr id="241" name="Shape 241"/>
          <p:cNvCxnSpPr/>
          <p:nvPr/>
        </p:nvCxnSpPr>
        <p:spPr>
          <a:xfrm rot="5400000">
            <a:off x="1128157" y="3221338"/>
            <a:ext cx="3017519" cy="793"/>
          </a:xfrm>
          <a:prstGeom prst="straightConnector1">
            <a:avLst/>
          </a:prstGeom>
          <a:noFill/>
          <a:ln cap="flat" cmpd="sng" w="19050">
            <a:solidFill>
              <a:schemeClr val="accent2"/>
            </a:solidFill>
            <a:prstDash val="solid"/>
            <a:round/>
            <a:headEnd len="med" w="med" type="none"/>
            <a:tailEnd len="med" w="med" type="none"/>
          </a:ln>
        </p:spPr>
      </p:cxnSp>
      <p:cxnSp>
        <p:nvCxnSpPr>
          <p:cNvPr id="242" name="Shape 242"/>
          <p:cNvCxnSpPr/>
          <p:nvPr/>
        </p:nvCxnSpPr>
        <p:spPr>
          <a:xfrm>
            <a:off x="0" y="1712975"/>
            <a:ext cx="2651760" cy="1587"/>
          </a:xfrm>
          <a:prstGeom prst="straightConnector1">
            <a:avLst/>
          </a:prstGeom>
          <a:noFill/>
          <a:ln cap="flat" cmpd="sng" w="19050">
            <a:solidFill>
              <a:schemeClr val="accent2"/>
            </a:solidFill>
            <a:prstDash val="solid"/>
            <a:round/>
            <a:headEnd len="med" w="med" type="none"/>
            <a:tailEnd len="med" w="med" type="none"/>
          </a:ln>
        </p:spPr>
      </p:cxnSp>
      <p:cxnSp>
        <p:nvCxnSpPr>
          <p:cNvPr id="243" name="Shape 243"/>
          <p:cNvCxnSpPr/>
          <p:nvPr/>
        </p:nvCxnSpPr>
        <p:spPr>
          <a:xfrm>
            <a:off x="0" y="4733544"/>
            <a:ext cx="2651760" cy="1587"/>
          </a:xfrm>
          <a:prstGeom prst="straightConnector1">
            <a:avLst/>
          </a:prstGeom>
          <a:noFill/>
          <a:ln cap="flat" cmpd="sng" w="19050">
            <a:solidFill>
              <a:schemeClr val="accent2"/>
            </a:solidFill>
            <a:prstDash val="solid"/>
            <a:round/>
            <a:headEnd len="med" w="med" type="none"/>
            <a:tailEnd len="med" w="med" type="none"/>
          </a:ln>
        </p:spPr>
      </p:cxnSp>
      <p:sp>
        <p:nvSpPr>
          <p:cNvPr id="244" name="Shape 244"/>
          <p:cNvSpPr txBox="1"/>
          <p:nvPr>
            <p:ph type="title"/>
          </p:nvPr>
        </p:nvSpPr>
        <p:spPr>
          <a:xfrm>
            <a:off x="152400" y="1901951"/>
            <a:ext cx="2377439" cy="1371599"/>
          </a:xfrm>
          <a:prstGeom prst="rect">
            <a:avLst/>
          </a:prstGeom>
          <a:noFill/>
          <a:ln>
            <a:noFill/>
          </a:ln>
        </p:spPr>
        <p:txBody>
          <a:bodyPr anchorCtr="0" anchor="b" bIns="91425" lIns="91425" rIns="91425" tIns="91425"/>
          <a:lstStyle>
            <a:lvl1pPr lvl="0" rtl="0" algn="l">
              <a:spcBef>
                <a:spcPts val="0"/>
              </a:spcBef>
              <a:buClr>
                <a:srgbClr val="FEFEFE"/>
              </a:buClr>
              <a:buNone/>
              <a:defRPr b="1" sz="2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45" name="Shape 245"/>
          <p:cNvSpPr txBox="1"/>
          <p:nvPr>
            <p:ph idx="2" type="body"/>
          </p:nvPr>
        </p:nvSpPr>
        <p:spPr>
          <a:xfrm>
            <a:off x="152400" y="3273551"/>
            <a:ext cx="2377439" cy="1371599"/>
          </a:xfrm>
          <a:prstGeom prst="rect">
            <a:avLst/>
          </a:prstGeom>
          <a:noFill/>
          <a:ln>
            <a:noFill/>
          </a:ln>
        </p:spPr>
        <p:txBody>
          <a:bodyPr anchorCtr="0" anchor="t" bIns="91425" lIns="91425" rIns="91425" tIns="91425"/>
          <a:lstStyle>
            <a:lvl1pPr indent="0" lvl="0" marL="0" rtl="0">
              <a:spcBef>
                <a:spcPts val="0"/>
              </a:spcBef>
              <a:buClr>
                <a:srgbClr val="FFFFFF"/>
              </a:buClr>
              <a:buNone/>
              <a:defRPr sz="1800">
                <a:solidFill>
                  <a:srgbClr val="FFFFFF"/>
                </a:solidFill>
              </a:defRPr>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None/>
              <a:defRPr sz="900"/>
            </a:lvl6pPr>
            <a:lvl7pPr indent="0" lvl="6" marL="2743200" rtl="0">
              <a:spcBef>
                <a:spcPts val="0"/>
              </a:spcBef>
              <a:buNone/>
              <a:defRPr sz="900"/>
            </a:lvl7pPr>
            <a:lvl8pPr indent="0" lvl="7" marL="3200400" rtl="0">
              <a:spcBef>
                <a:spcPts val="0"/>
              </a:spcBef>
              <a:buNone/>
              <a:defRPr sz="900"/>
            </a:lvl8pPr>
            <a:lvl9pPr indent="0" lvl="8" marL="3657600" rtl="0">
              <a:spcBef>
                <a:spcPts val="0"/>
              </a:spcBef>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46" name="Shape 246"/>
        <p:cNvGrpSpPr/>
        <p:nvPr/>
      </p:nvGrpSpPr>
      <p:grpSpPr>
        <a:xfrm>
          <a:off x="0" y="0"/>
          <a:ext cx="0" cy="0"/>
          <a:chOff x="0" y="0"/>
          <a:chExt cx="0" cy="0"/>
        </a:xfrm>
      </p:grpSpPr>
      <p:sp>
        <p:nvSpPr>
          <p:cNvPr id="247" name="Shape 247"/>
          <p:cNvSpPr/>
          <p:nvPr>
            <p:ph idx="2" type="pic"/>
          </p:nvPr>
        </p:nvSpPr>
        <p:spPr>
          <a:xfrm>
            <a:off x="3200400" y="381000"/>
            <a:ext cx="5562600" cy="5638800"/>
          </a:xfrm>
          <a:prstGeom prst="rect">
            <a:avLst/>
          </a:prstGeom>
          <a:solidFill>
            <a:schemeClr val="dk2"/>
          </a:solidFill>
          <a:ln cap="sq" cmpd="sng" w="88900">
            <a:solidFill>
              <a:srgbClr val="FFFFFF"/>
            </a:solidFill>
            <a:prstDash val="solid"/>
            <a:miter/>
            <a:headEnd len="med" w="med" type="none"/>
            <a:tailEnd len="med" w="med" type="none"/>
          </a:ln>
        </p:spPr>
      </p:sp>
      <p:sp>
        <p:nvSpPr>
          <p:cNvPr id="248" name="Shape 248"/>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49" name="Shape 249"/>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50" name="Shape 250"/>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
        <p:nvSpPr>
          <p:cNvPr id="251" name="Shape 251"/>
          <p:cNvSpPr/>
          <p:nvPr/>
        </p:nvSpPr>
        <p:spPr>
          <a:xfrm>
            <a:off x="0" y="1563624"/>
            <a:ext cx="2761487" cy="3313176"/>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rgbClr val="FFFFFF"/>
              </a:solidFill>
              <a:latin typeface="Arial"/>
              <a:ea typeface="Arial"/>
              <a:cs typeface="Arial"/>
              <a:sym typeface="Arial"/>
            </a:endParaRPr>
          </a:p>
        </p:txBody>
      </p:sp>
      <p:cxnSp>
        <p:nvCxnSpPr>
          <p:cNvPr id="252" name="Shape 252"/>
          <p:cNvCxnSpPr/>
          <p:nvPr/>
        </p:nvCxnSpPr>
        <p:spPr>
          <a:xfrm rot="5400000">
            <a:off x="1128157" y="3221338"/>
            <a:ext cx="3017519" cy="793"/>
          </a:xfrm>
          <a:prstGeom prst="straightConnector1">
            <a:avLst/>
          </a:prstGeom>
          <a:noFill/>
          <a:ln cap="flat" cmpd="sng" w="19050">
            <a:solidFill>
              <a:schemeClr val="accent2"/>
            </a:solidFill>
            <a:prstDash val="solid"/>
            <a:round/>
            <a:headEnd len="med" w="med" type="none"/>
            <a:tailEnd len="med" w="med" type="none"/>
          </a:ln>
        </p:spPr>
      </p:cxnSp>
      <p:cxnSp>
        <p:nvCxnSpPr>
          <p:cNvPr id="253" name="Shape 253"/>
          <p:cNvCxnSpPr/>
          <p:nvPr/>
        </p:nvCxnSpPr>
        <p:spPr>
          <a:xfrm>
            <a:off x="0" y="1712975"/>
            <a:ext cx="2651760" cy="1587"/>
          </a:xfrm>
          <a:prstGeom prst="straightConnector1">
            <a:avLst/>
          </a:prstGeom>
          <a:noFill/>
          <a:ln cap="flat" cmpd="sng" w="19050">
            <a:solidFill>
              <a:schemeClr val="accent2"/>
            </a:solidFill>
            <a:prstDash val="solid"/>
            <a:round/>
            <a:headEnd len="med" w="med" type="none"/>
            <a:tailEnd len="med" w="med" type="none"/>
          </a:ln>
        </p:spPr>
      </p:cxnSp>
      <p:cxnSp>
        <p:nvCxnSpPr>
          <p:cNvPr id="254" name="Shape 254"/>
          <p:cNvCxnSpPr/>
          <p:nvPr/>
        </p:nvCxnSpPr>
        <p:spPr>
          <a:xfrm>
            <a:off x="0" y="4733544"/>
            <a:ext cx="2651760" cy="1587"/>
          </a:xfrm>
          <a:prstGeom prst="straightConnector1">
            <a:avLst/>
          </a:prstGeom>
          <a:noFill/>
          <a:ln cap="flat" cmpd="sng" w="19050">
            <a:solidFill>
              <a:schemeClr val="accent2"/>
            </a:solidFill>
            <a:prstDash val="solid"/>
            <a:round/>
            <a:headEnd len="med" w="med" type="none"/>
            <a:tailEnd len="med" w="med" type="none"/>
          </a:ln>
        </p:spPr>
      </p:cxnSp>
      <p:sp>
        <p:nvSpPr>
          <p:cNvPr id="255" name="Shape 255"/>
          <p:cNvSpPr txBox="1"/>
          <p:nvPr>
            <p:ph type="title"/>
          </p:nvPr>
        </p:nvSpPr>
        <p:spPr>
          <a:xfrm>
            <a:off x="155447" y="1905000"/>
            <a:ext cx="2377439" cy="1371599"/>
          </a:xfrm>
          <a:prstGeom prst="rect">
            <a:avLst/>
          </a:prstGeom>
          <a:noFill/>
          <a:ln>
            <a:noFill/>
          </a:ln>
        </p:spPr>
        <p:txBody>
          <a:bodyPr anchorCtr="0" anchor="b" bIns="91425" lIns="91425" rIns="91425" tIns="91425"/>
          <a:lstStyle>
            <a:lvl1pPr lvl="0" rtl="0" algn="l">
              <a:spcBef>
                <a:spcPts val="0"/>
              </a:spcBef>
              <a:defRPr b="1" sz="2600" cap="none">
                <a:solidFill>
                  <a:srgbClr val="FEFEFE"/>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56" name="Shape 256"/>
          <p:cNvSpPr txBox="1"/>
          <p:nvPr>
            <p:ph idx="1" type="body"/>
          </p:nvPr>
        </p:nvSpPr>
        <p:spPr>
          <a:xfrm>
            <a:off x="152400" y="3276600"/>
            <a:ext cx="2377439" cy="1371599"/>
          </a:xfrm>
          <a:prstGeom prst="rect">
            <a:avLst/>
          </a:prstGeom>
          <a:noFill/>
          <a:ln>
            <a:noFill/>
          </a:ln>
        </p:spPr>
        <p:txBody>
          <a:bodyPr anchorCtr="0" anchor="t" bIns="91425" lIns="91425" rIns="91425" tIns="91425"/>
          <a:lstStyle>
            <a:lvl1pPr indent="0" lvl="0" marL="0" rtl="0">
              <a:spcBef>
                <a:spcPts val="0"/>
              </a:spcBef>
              <a:buClr>
                <a:srgbClr val="FFFFFF"/>
              </a:buClr>
              <a:buNone/>
              <a:defRPr sz="1800">
                <a:solidFill>
                  <a:srgbClr val="FFFFFF"/>
                </a:solidFill>
              </a:defRPr>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None/>
              <a:defRPr sz="900"/>
            </a:lvl6pPr>
            <a:lvl7pPr indent="0" lvl="6" marL="2743200" rtl="0">
              <a:spcBef>
                <a:spcPts val="0"/>
              </a:spcBef>
              <a:buNone/>
              <a:defRPr sz="900"/>
            </a:lvl7pPr>
            <a:lvl8pPr indent="0" lvl="7" marL="3200400" rtl="0">
              <a:spcBef>
                <a:spcPts val="0"/>
              </a:spcBef>
              <a:buNone/>
              <a:defRPr sz="900"/>
            </a:lvl8pPr>
            <a:lvl9pPr indent="0" lvl="8" marL="3657600" rtl="0">
              <a:spcBef>
                <a:spcPts val="0"/>
              </a:spcBef>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B7982"/>
            </a:gs>
            <a:gs pos="100000">
              <a:srgbClr val="002739"/>
            </a:gs>
          </a:gsLst>
          <a:path path="circle">
            <a:fillToRect b="100%" r="100%"/>
          </a:path>
          <a:tileRect l="-100%" t="-100%"/>
        </a:gradFill>
      </p:bgPr>
    </p:bg>
    <p:spTree>
      <p:nvGrpSpPr>
        <p:cNvPr id="9" name="Shape 9"/>
        <p:cNvGrpSpPr/>
        <p:nvPr/>
      </p:nvGrpSpPr>
      <p:grpSpPr>
        <a:xfrm>
          <a:off x="0" y="0"/>
          <a:ext cx="0" cy="0"/>
          <a:chOff x="0" y="0"/>
          <a:chExt cx="0" cy="0"/>
        </a:xfrm>
      </p:grpSpPr>
      <p:sp>
        <p:nvSpPr>
          <p:cNvPr id="10" name="Shape 10"/>
          <p:cNvSpPr/>
          <p:nvPr/>
        </p:nvSpPr>
        <p:spPr>
          <a:xfrm>
            <a:off x="149352" y="137159"/>
            <a:ext cx="8869679" cy="6583680"/>
          </a:xfrm>
          <a:prstGeom prst="rect">
            <a:avLst/>
          </a:prstGeom>
          <a:noFill/>
          <a:ln cap="flat" cmpd="sng" w="19050">
            <a:solidFill>
              <a:schemeClr val="accent2"/>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rgbClr val="FFFFFF"/>
              </a:solidFill>
              <a:latin typeface="Arial"/>
              <a:ea typeface="Arial"/>
              <a:cs typeface="Arial"/>
              <a:sym typeface="Arial"/>
            </a:endParaRPr>
          </a:p>
        </p:txBody>
      </p:sp>
      <p:sp>
        <p:nvSpPr>
          <p:cNvPr id="11" name="Shape 11"/>
          <p:cNvSpPr txBox="1"/>
          <p:nvPr>
            <p:ph type="title"/>
          </p:nvPr>
        </p:nvSpPr>
        <p:spPr>
          <a:xfrm>
            <a:off x="457200" y="274637"/>
            <a:ext cx="8229600" cy="1143000"/>
          </a:xfrm>
          <a:prstGeom prst="rect">
            <a:avLst/>
          </a:prstGeom>
          <a:noFill/>
          <a:ln>
            <a:noFill/>
          </a:ln>
        </p:spPr>
        <p:txBody>
          <a:bodyPr anchorCtr="0" anchor="b" bIns="91425" lIns="91425" rIns="91425" tIns="91425"/>
          <a:lstStyle>
            <a:lvl1pPr indent="0" lvl="0" marL="0" marR="0" rtl="0" algn="l">
              <a:spcBef>
                <a:spcPts val="0"/>
              </a:spcBef>
              <a:buClr>
                <a:srgbClr val="FEFEFE"/>
              </a:buClr>
              <a:buFont typeface="Arial"/>
              <a:buNone/>
              <a:defRPr b="1" i="0" sz="3600" u="none" cap="none" strike="noStrike">
                <a:solidFill>
                  <a:srgbClr val="FEFEFE"/>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 name="Shape 12"/>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21920" lvl="0" marL="274320" marR="0" rtl="0" algn="l">
              <a:spcBef>
                <a:spcPts val="480"/>
              </a:spcBef>
              <a:buClr>
                <a:srgbClr val="ABC2C8"/>
              </a:buClr>
              <a:buFont typeface="Arial"/>
              <a:buChar char="•"/>
              <a:defRPr b="0" i="0" sz="2400" u="none" cap="none" strike="noStrike">
                <a:solidFill>
                  <a:schemeClr val="lt2"/>
                </a:solidFill>
                <a:latin typeface="Arial"/>
                <a:ea typeface="Arial"/>
                <a:cs typeface="Arial"/>
                <a:sym typeface="Arial"/>
              </a:defRPr>
            </a:lvl1pPr>
            <a:lvl2pPr indent="-66040" lvl="1" marL="548640" marR="0" rtl="0" algn="l">
              <a:spcBef>
                <a:spcPts val="400"/>
              </a:spcBef>
              <a:buClr>
                <a:srgbClr val="ABC2C8"/>
              </a:buClr>
              <a:buFont typeface="Arial"/>
              <a:buChar char="•"/>
              <a:defRPr b="0" i="0" sz="2000" u="none" cap="none" strike="noStrike">
                <a:solidFill>
                  <a:schemeClr val="lt1"/>
                </a:solidFill>
                <a:latin typeface="Arial"/>
                <a:ea typeface="Arial"/>
                <a:cs typeface="Arial"/>
                <a:sym typeface="Arial"/>
              </a:defRPr>
            </a:lvl2pPr>
            <a:lvl3pPr indent="-101600" lvl="2" marL="914400" marR="0" rtl="0" algn="l">
              <a:spcBef>
                <a:spcPts val="400"/>
              </a:spcBef>
              <a:buClr>
                <a:schemeClr val="accent2"/>
              </a:buClr>
              <a:buFont typeface="Arial"/>
              <a:buChar char="•"/>
              <a:defRPr b="0" i="0" sz="2000" u="none" cap="none" strike="noStrike">
                <a:solidFill>
                  <a:schemeClr val="lt2"/>
                </a:solidFill>
                <a:latin typeface="Arial"/>
                <a:ea typeface="Arial"/>
                <a:cs typeface="Arial"/>
                <a:sym typeface="Arial"/>
              </a:defRPr>
            </a:lvl3pPr>
            <a:lvl4pPr indent="-121919" lvl="3" marL="1188720" marR="0" rtl="0" algn="l">
              <a:spcBef>
                <a:spcPts val="360"/>
              </a:spcBef>
              <a:buClr>
                <a:schemeClr val="accent3"/>
              </a:buClr>
              <a:buFont typeface="Arial"/>
              <a:buChar char="•"/>
              <a:defRPr b="0" i="0" sz="1800" u="none" cap="none" strike="noStrike">
                <a:solidFill>
                  <a:schemeClr val="lt1"/>
                </a:solidFill>
                <a:latin typeface="Arial"/>
                <a:ea typeface="Arial"/>
                <a:cs typeface="Arial"/>
                <a:sym typeface="Arial"/>
              </a:defRPr>
            </a:lvl4pPr>
            <a:lvl5pPr indent="-129539" lvl="4" marL="1463040" marR="0" rtl="0" algn="l">
              <a:spcBef>
                <a:spcPts val="320"/>
              </a:spcBef>
              <a:buClr>
                <a:schemeClr val="accent4"/>
              </a:buClr>
              <a:buFont typeface="Arial"/>
              <a:buChar char="•"/>
              <a:defRPr b="0" i="0" sz="1600" u="none" cap="none" strike="noStrike">
                <a:solidFill>
                  <a:schemeClr val="lt2"/>
                </a:solidFill>
                <a:latin typeface="Arial"/>
                <a:ea typeface="Arial"/>
                <a:cs typeface="Arial"/>
                <a:sym typeface="Arial"/>
              </a:defRPr>
            </a:lvl5pPr>
            <a:lvl6pPr indent="-91439" lvl="5" marL="1691640" marR="0" rtl="0" algn="l">
              <a:spcBef>
                <a:spcPts val="320"/>
              </a:spcBef>
              <a:buClr>
                <a:schemeClr val="accent5"/>
              </a:buClr>
              <a:buFont typeface="Arial"/>
              <a:buChar char="•"/>
              <a:defRPr b="0" i="0" sz="1600" u="none" cap="none" strike="noStrike">
                <a:solidFill>
                  <a:schemeClr val="lt1"/>
                </a:solidFill>
                <a:latin typeface="Arial"/>
                <a:ea typeface="Arial"/>
                <a:cs typeface="Arial"/>
                <a:sym typeface="Arial"/>
              </a:defRPr>
            </a:lvl6pPr>
            <a:lvl7pPr indent="-91439" lvl="6" marL="1920240" marR="0" rtl="0" algn="l">
              <a:spcBef>
                <a:spcPts val="320"/>
              </a:spcBef>
              <a:buClr>
                <a:schemeClr val="accent6"/>
              </a:buClr>
              <a:buFont typeface="Arial"/>
              <a:buChar char="•"/>
              <a:defRPr b="0" i="0" sz="1600" u="none" cap="none" strike="noStrike">
                <a:solidFill>
                  <a:schemeClr val="lt1"/>
                </a:solidFill>
                <a:latin typeface="Arial"/>
                <a:ea typeface="Arial"/>
                <a:cs typeface="Arial"/>
                <a:sym typeface="Arial"/>
              </a:defRPr>
            </a:lvl7pPr>
            <a:lvl8pPr indent="-91439" lvl="7" marL="2148840" marR="0" rtl="0" algn="l">
              <a:spcBef>
                <a:spcPts val="320"/>
              </a:spcBef>
              <a:buClr>
                <a:schemeClr val="accent3"/>
              </a:buClr>
              <a:buFont typeface="Arial"/>
              <a:buChar char="•"/>
              <a:defRPr b="0" i="0" sz="1600" u="none" cap="none" strike="noStrike">
                <a:solidFill>
                  <a:schemeClr val="lt1"/>
                </a:solidFill>
                <a:latin typeface="Arial"/>
                <a:ea typeface="Arial"/>
                <a:cs typeface="Arial"/>
                <a:sym typeface="Arial"/>
              </a:defRPr>
            </a:lvl8pPr>
            <a:lvl9pPr indent="-91439" lvl="8" marL="2377440" marR="0" rtl="0" algn="l">
              <a:spcBef>
                <a:spcPts val="320"/>
              </a:spcBef>
              <a:buClr>
                <a:schemeClr val="accent6"/>
              </a:buClr>
              <a:buFont typeface="Arial"/>
              <a:buChar char="•"/>
              <a:defRPr b="0" i="0" sz="1600" u="none" cap="none" strike="noStrike">
                <a:solidFill>
                  <a:schemeClr val="lt1"/>
                </a:solidFill>
                <a:latin typeface="Arial"/>
                <a:ea typeface="Arial"/>
                <a:cs typeface="Arial"/>
                <a:sym typeface="Arial"/>
              </a:defRPr>
            </a:lvl9pPr>
          </a:lstStyle>
          <a:p/>
        </p:txBody>
      </p:sp>
      <p:sp>
        <p:nvSpPr>
          <p:cNvPr id="13" name="Shape 13"/>
          <p:cNvSpPr txBox="1"/>
          <p:nvPr>
            <p:ph idx="10" type="dt"/>
          </p:nvPr>
        </p:nvSpPr>
        <p:spPr>
          <a:xfrm>
            <a:off x="457200" y="6312407"/>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4" name="Shape 14"/>
          <p:cNvSpPr txBox="1"/>
          <p:nvPr>
            <p:ph idx="11" type="ftr"/>
          </p:nvPr>
        </p:nvSpPr>
        <p:spPr>
          <a:xfrm>
            <a:off x="2831123" y="6312407"/>
            <a:ext cx="3481754"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chemeClr val="lt2"/>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5" name="Shape 15"/>
          <p:cNvSpPr txBox="1"/>
          <p:nvPr>
            <p:ph idx="12" type="sldNum"/>
          </p:nvPr>
        </p:nvSpPr>
        <p:spPr>
          <a:xfrm>
            <a:off x="6553200" y="6312407"/>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ctrTitle"/>
          </p:nvPr>
        </p:nvSpPr>
        <p:spPr>
          <a:xfrm>
            <a:off x="228600" y="2130425"/>
            <a:ext cx="4419599" cy="1600326"/>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Working with quotations</a:t>
            </a:r>
          </a:p>
        </p:txBody>
      </p:sp>
      <p:sp>
        <p:nvSpPr>
          <p:cNvPr id="275" name="Shape 275"/>
          <p:cNvSpPr txBox="1"/>
          <p:nvPr>
            <p:ph idx="1" type="subTitle"/>
          </p:nvPr>
        </p:nvSpPr>
        <p:spPr>
          <a:xfrm>
            <a:off x="228600" y="3733800"/>
            <a:ext cx="4419599" cy="1066799"/>
          </a:xfrm>
          <a:prstGeom prst="rect">
            <a:avLst/>
          </a:prstGeom>
          <a:noFill/>
          <a:ln>
            <a:noFill/>
          </a:ln>
        </p:spPr>
        <p:txBody>
          <a:bodyPr anchorCtr="0" anchor="t" bIns="45700" lIns="91425" rIns="91425" tIns="45700">
            <a:noAutofit/>
          </a:bodyPr>
          <a:lstStyle/>
          <a:p>
            <a:pPr indent="0" lvl="0" marL="0" marR="0" rtl="0" algn="l">
              <a:spcBef>
                <a:spcPts val="0"/>
              </a:spcBef>
              <a:buClr>
                <a:srgbClr val="ABC2C8"/>
              </a:buClr>
              <a:buSzPct val="25000"/>
              <a:buFont typeface="Arial"/>
              <a:buNone/>
            </a:pPr>
            <a:r>
              <a:rPr b="0" i="0" lang="en-US" sz="2200" u="none" cap="none" strike="noStrike">
                <a:solidFill>
                  <a:srgbClr val="FFFFFF"/>
                </a:solidFill>
                <a:latin typeface="Arial"/>
                <a:ea typeface="Arial"/>
                <a:cs typeface="Arial"/>
                <a:sym typeface="Arial"/>
              </a:rPr>
              <a:t>I need a hug!</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xEl>
                                              <p:pRg end="0" st="0"/>
                                            </p:txEl>
                                          </p:spTgt>
                                        </p:tgtEl>
                                        <p:attrNameLst>
                                          <p:attrName>style.visibility</p:attrName>
                                        </p:attrNameLst>
                                      </p:cBhvr>
                                      <p:to>
                                        <p:strVal val="visible"/>
                                      </p:to>
                                    </p:set>
                                    <p:animEffect filter="fade" transition="in">
                                      <p:cBhvr>
                                        <p:cTn dur="1822"/>
                                        <p:tgtEl>
                                          <p:spTgt spid="275">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x="0" y="0"/>
          <a:ext cx="0" cy="0"/>
          <a:chOff x="0" y="0"/>
          <a:chExt cx="0" cy="0"/>
        </a:xfrm>
      </p:grpSpPr>
      <p:sp>
        <p:nvSpPr>
          <p:cNvPr id="335" name="Shape 335"/>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240" u="none" cap="none" strike="noStrike">
                <a:solidFill>
                  <a:srgbClr val="FEFEFE"/>
                </a:solidFill>
                <a:latin typeface="Arial"/>
                <a:ea typeface="Arial"/>
                <a:cs typeface="Arial"/>
                <a:sym typeface="Arial"/>
              </a:rPr>
              <a:t>Which quotation(s) provides room for analysis?</a:t>
            </a:r>
          </a:p>
        </p:txBody>
      </p:sp>
      <p:sp>
        <p:nvSpPr>
          <p:cNvPr id="336" name="Shape 33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“’Old Ernie,’ I said. ‘He is one of the most popular boys at Pencey.  Did you know that?’”(56). </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“As a matter of fact, I’m the only dumb one in the family. My brother D.B.’s a writer and all, and my brother Allie, the one that died, that I told you about, was a wizard. I’m the only really dumb one” (67).</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0" st="0"/>
                                            </p:txEl>
                                          </p:spTgt>
                                        </p:tgtEl>
                                        <p:attrNameLst>
                                          <p:attrName>style.visibility</p:attrName>
                                        </p:attrNameLst>
                                      </p:cBhvr>
                                      <p:to>
                                        <p:strVal val="visible"/>
                                      </p:to>
                                    </p:set>
                                    <p:animEffect filter="fade" transition="in">
                                      <p:cBhvr>
                                        <p:cTn dur="500"/>
                                        <p:tgtEl>
                                          <p:spTgt spid="3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1" st="1"/>
                                            </p:txEl>
                                          </p:spTgt>
                                        </p:tgtEl>
                                        <p:attrNameLst>
                                          <p:attrName>style.visibility</p:attrName>
                                        </p:attrNameLst>
                                      </p:cBhvr>
                                      <p:to>
                                        <p:strVal val="visible"/>
                                      </p:to>
                                    </p:set>
                                    <p:animEffect filter="fade" transition="in">
                                      <p:cBhvr>
                                        <p:cTn dur="500"/>
                                        <p:tgtEl>
                                          <p:spTgt spid="3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2" st="2"/>
                                            </p:txEl>
                                          </p:spTgt>
                                        </p:tgtEl>
                                        <p:attrNameLst>
                                          <p:attrName>style.visibility</p:attrName>
                                        </p:attrNameLst>
                                      </p:cBhvr>
                                      <p:to>
                                        <p:strVal val="visible"/>
                                      </p:to>
                                    </p:set>
                                    <p:animEffect filter="fade" transition="in">
                                      <p:cBhvr>
                                        <p:cTn dur="500"/>
                                        <p:tgtEl>
                                          <p:spTgt spid="3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3" st="3"/>
                                            </p:txEl>
                                          </p:spTgt>
                                        </p:tgtEl>
                                        <p:attrNameLst>
                                          <p:attrName>style.visibility</p:attrName>
                                        </p:attrNameLst>
                                      </p:cBhvr>
                                      <p:to>
                                        <p:strVal val="visible"/>
                                      </p:to>
                                    </p:set>
                                    <p:animEffect filter="fade" transition="in">
                                      <p:cBhvr>
                                        <p:cTn dur="500"/>
                                        <p:tgtEl>
                                          <p:spTgt spid="33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4" st="4"/>
                                            </p:txEl>
                                          </p:spTgt>
                                        </p:tgtEl>
                                        <p:attrNameLst>
                                          <p:attrName>style.visibility</p:attrName>
                                        </p:attrNameLst>
                                      </p:cBhvr>
                                      <p:to>
                                        <p:strVal val="visible"/>
                                      </p:to>
                                    </p:set>
                                    <p:animEffect filter="fade" transition="in">
                                      <p:cBhvr>
                                        <p:cTn dur="500"/>
                                        <p:tgtEl>
                                          <p:spTgt spid="33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5" st="5"/>
                                            </p:txEl>
                                          </p:spTgt>
                                        </p:tgtEl>
                                        <p:attrNameLst>
                                          <p:attrName>style.visibility</p:attrName>
                                        </p:attrNameLst>
                                      </p:cBhvr>
                                      <p:to>
                                        <p:strVal val="visible"/>
                                      </p:to>
                                    </p:set>
                                    <p:animEffect filter="fade" transition="in">
                                      <p:cBhvr>
                                        <p:cTn dur="500"/>
                                        <p:tgtEl>
                                          <p:spTgt spid="33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1" name="Shape 341"/>
        <p:cNvGrpSpPr/>
        <p:nvPr/>
      </p:nvGrpSpPr>
      <p:grpSpPr>
        <a:xfrm>
          <a:off x="0" y="0"/>
          <a:ext cx="0" cy="0"/>
          <a:chOff x="0" y="0"/>
          <a:chExt cx="0" cy="0"/>
        </a:xfrm>
      </p:grpSpPr>
      <p:sp>
        <p:nvSpPr>
          <p:cNvPr id="342" name="Shape 342"/>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240" u="none" cap="none" strike="noStrike">
                <a:solidFill>
                  <a:srgbClr val="FEFEFE"/>
                </a:solidFill>
                <a:latin typeface="Arial"/>
                <a:ea typeface="Arial"/>
                <a:cs typeface="Arial"/>
                <a:sym typeface="Arial"/>
              </a:rPr>
              <a:t>Which quotation(s) provides room for analysis?</a:t>
            </a:r>
          </a:p>
        </p:txBody>
      </p:sp>
      <p:sp>
        <p:nvSpPr>
          <p:cNvPr id="343" name="Shape 34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“It was still pretty early. I’m not sure what time it was, but it wasn’t too late” (66).</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0" lvl="0" marL="0" marR="0" rtl="0" algn="l">
              <a:spcBef>
                <a:spcPts val="480"/>
              </a:spcBef>
              <a:buClr>
                <a:srgbClr val="ABC2C8"/>
              </a:buClr>
              <a:buSzPct val="25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“The ducks. Do you happen to know, by any chance? I mean does somebody come around in a truck or something and take them away, or do they fly away by themselves—go south or something?” (81-82). </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0" st="0"/>
                                            </p:txEl>
                                          </p:spTgt>
                                        </p:tgtEl>
                                        <p:attrNameLst>
                                          <p:attrName>style.visibility</p:attrName>
                                        </p:attrNameLst>
                                      </p:cBhvr>
                                      <p:to>
                                        <p:strVal val="visible"/>
                                      </p:to>
                                    </p:set>
                                    <p:animEffect filter="fade" transition="in">
                                      <p:cBhvr>
                                        <p:cTn dur="500"/>
                                        <p:tgtEl>
                                          <p:spTgt spid="34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1" st="1"/>
                                            </p:txEl>
                                          </p:spTgt>
                                        </p:tgtEl>
                                        <p:attrNameLst>
                                          <p:attrName>style.visibility</p:attrName>
                                        </p:attrNameLst>
                                      </p:cBhvr>
                                      <p:to>
                                        <p:strVal val="visible"/>
                                      </p:to>
                                    </p:set>
                                    <p:animEffect filter="fade" transition="in">
                                      <p:cBhvr>
                                        <p:cTn dur="500"/>
                                        <p:tgtEl>
                                          <p:spTgt spid="34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2" st="2"/>
                                            </p:txEl>
                                          </p:spTgt>
                                        </p:tgtEl>
                                        <p:attrNameLst>
                                          <p:attrName>style.visibility</p:attrName>
                                        </p:attrNameLst>
                                      </p:cBhvr>
                                      <p:to>
                                        <p:strVal val="visible"/>
                                      </p:to>
                                    </p:set>
                                    <p:animEffect filter="fade" transition="in">
                                      <p:cBhvr>
                                        <p:cTn dur="500"/>
                                        <p:tgtEl>
                                          <p:spTgt spid="34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3" st="3"/>
                                            </p:txEl>
                                          </p:spTgt>
                                        </p:tgtEl>
                                        <p:attrNameLst>
                                          <p:attrName>style.visibility</p:attrName>
                                        </p:attrNameLst>
                                      </p:cBhvr>
                                      <p:to>
                                        <p:strVal val="visible"/>
                                      </p:to>
                                    </p:set>
                                    <p:animEffect filter="fade" transition="in">
                                      <p:cBhvr>
                                        <p:cTn dur="500"/>
                                        <p:tgtEl>
                                          <p:spTgt spid="34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xEl>
                                              <p:pRg end="4" st="4"/>
                                            </p:txEl>
                                          </p:spTgt>
                                        </p:tgtEl>
                                        <p:attrNameLst>
                                          <p:attrName>style.visibility</p:attrName>
                                        </p:attrNameLst>
                                      </p:cBhvr>
                                      <p:to>
                                        <p:strVal val="visible"/>
                                      </p:to>
                                    </p:set>
                                    <p:animEffect filter="fade" transition="in">
                                      <p:cBhvr>
                                        <p:cTn dur="500"/>
                                        <p:tgtEl>
                                          <p:spTgt spid="343">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x="0" y="0"/>
          <a:ext cx="0" cy="0"/>
          <a:chOff x="0" y="0"/>
          <a:chExt cx="0" cy="0"/>
        </a:xfrm>
      </p:grpSpPr>
      <p:sp>
        <p:nvSpPr>
          <p:cNvPr id="349" name="Shape 349"/>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240" u="none" cap="none" strike="noStrike">
                <a:solidFill>
                  <a:srgbClr val="FEFEFE"/>
                </a:solidFill>
                <a:latin typeface="Arial"/>
                <a:ea typeface="Arial"/>
                <a:cs typeface="Arial"/>
                <a:sym typeface="Arial"/>
              </a:rPr>
              <a:t>Which quotation(s) provides room for analysis?</a:t>
            </a:r>
          </a:p>
        </p:txBody>
      </p:sp>
      <p:sp>
        <p:nvSpPr>
          <p:cNvPr id="350" name="Shape 350"/>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“Boy, I felt miserable. I felt so depressed, you can’t imagine. What I did, I started talking, sort of out loud to Allie. I do that sometimes when I get very depressed. I keep telling him to go home and get his bike and meet me in front of Bobby Fallon’s house” (98).</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After old Sunny was gone, I sat in the chair for a while and smoked a couple of cigarettes” (98). </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x="0" y="0"/>
          <a:ext cx="0" cy="0"/>
          <a:chOff x="0" y="0"/>
          <a:chExt cx="0" cy="0"/>
        </a:xfrm>
      </p:grpSpPr>
      <p:sp>
        <p:nvSpPr>
          <p:cNvPr id="356" name="Shape 356"/>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Analyzing quotations</a:t>
            </a:r>
          </a:p>
        </p:txBody>
      </p:sp>
      <p:sp>
        <p:nvSpPr>
          <p:cNvPr id="357" name="Shape 35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On each of the following slides, you will see a thesis statement about a theme seen in the novel followed by a lead-in and a quotation.  </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Your job—</a:t>
            </a:r>
          </a:p>
          <a:p>
            <a:pPr indent="-193040" lvl="1" marL="548640" marR="0" rtl="0" algn="l">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You can use the thesis statements (topic sentences), lead-ins, and quotes as a model of how these can be formatted.</a:t>
            </a:r>
          </a:p>
          <a:p>
            <a:pPr indent="-193040" lvl="1" marL="548640" marR="0" rtl="0" algn="l">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Analyze the quote, explaining how it proves the thesis.  Use the following questions as your guide:</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What does the quote mean (interpret rather than summarize)?</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How does the quote illustrate the thesis?</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Therefore?</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1" name="Shape 361"/>
        <p:cNvGrpSpPr/>
        <p:nvPr/>
      </p:nvGrpSpPr>
      <p:grpSpPr>
        <a:xfrm>
          <a:off x="0" y="0"/>
          <a:ext cx="0" cy="0"/>
          <a:chOff x="0" y="0"/>
          <a:chExt cx="0" cy="0"/>
        </a:xfrm>
      </p:grpSpPr>
      <p:sp>
        <p:nvSpPr>
          <p:cNvPr id="362" name="Shape 362"/>
          <p:cNvSpPr txBox="1"/>
          <p:nvPr>
            <p:ph type="title"/>
          </p:nvPr>
        </p:nvSpPr>
        <p:spPr>
          <a:xfrm>
            <a:off x="457200" y="274637"/>
            <a:ext cx="8229600" cy="1782762"/>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2400" u="none" cap="none" strike="noStrike">
                <a:solidFill>
                  <a:srgbClr val="FEFEFE"/>
                </a:solidFill>
                <a:latin typeface="Arial"/>
                <a:ea typeface="Arial"/>
                <a:cs typeface="Arial"/>
                <a:sym typeface="Arial"/>
              </a:rPr>
              <a:t>Thesis: J.D. Salinger’s novel, </a:t>
            </a:r>
            <a:r>
              <a:rPr b="1" i="0" lang="en-US" sz="2400" u="sng" cap="none" strike="noStrike">
                <a:solidFill>
                  <a:srgbClr val="FEFEFE"/>
                </a:solidFill>
                <a:latin typeface="Arial"/>
                <a:ea typeface="Arial"/>
                <a:cs typeface="Arial"/>
                <a:sym typeface="Arial"/>
              </a:rPr>
              <a:t>The Catcher in the Rye</a:t>
            </a:r>
            <a:r>
              <a:rPr b="1" i="0" lang="en-US" sz="2400" u="none" cap="none" strike="noStrike">
                <a:solidFill>
                  <a:srgbClr val="FEFEFE"/>
                </a:solidFill>
                <a:latin typeface="Arial"/>
                <a:ea typeface="Arial"/>
                <a:cs typeface="Arial"/>
                <a:sym typeface="Arial"/>
              </a:rPr>
              <a:t>, illustrates people’s fear of change; through experiences that cause individuals to change, people lose their innocence, and, due to this fear of change, people become obsessed with wanting everything to stay the same.</a:t>
            </a:r>
          </a:p>
        </p:txBody>
      </p:sp>
      <p:sp>
        <p:nvSpPr>
          <p:cNvPr id="363" name="Shape 363"/>
          <p:cNvSpPr txBox="1"/>
          <p:nvPr>
            <p:ph idx="1" type="body"/>
          </p:nvPr>
        </p:nvSpPr>
        <p:spPr>
          <a:xfrm>
            <a:off x="457200" y="2209800"/>
            <a:ext cx="8229600" cy="3916363"/>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rgbClr val="ABC2C8"/>
              </a:buClr>
              <a:buSzPct val="100000"/>
              <a:buFont typeface="Arial"/>
              <a:buChar char="•"/>
            </a:pPr>
            <a:r>
              <a:rPr b="0" i="0" lang="en-US" sz="2400" u="none" cap="none" strike="noStrike">
                <a:solidFill>
                  <a:srgbClr val="AEBF88"/>
                </a:solidFill>
                <a:latin typeface="Arial"/>
                <a:ea typeface="Arial"/>
                <a:cs typeface="Arial"/>
                <a:sym typeface="Arial"/>
              </a:rPr>
              <a:t>Holden admires the fact that the displays at the museum that are frozen in time. He recognizes that no matter what  changes in his life, the museum is a constant: </a:t>
            </a:r>
          </a:p>
          <a:p>
            <a:pPr indent="-274320" lvl="0" marL="274320" marR="0" rtl="0" algn="l">
              <a:lnSpc>
                <a:spcPct val="90000"/>
              </a:lnSpc>
              <a:spcBef>
                <a:spcPts val="480"/>
              </a:spcBef>
              <a:buClr>
                <a:srgbClr val="ABC2C8"/>
              </a:buClr>
              <a:buSzPct val="100000"/>
              <a:buFont typeface="Arial"/>
              <a:buChar char="•"/>
            </a:pPr>
            <a:r>
              <a:rPr b="0" i="0" lang="en-US" sz="2400" u="none" cap="none" strike="noStrike">
                <a:solidFill>
                  <a:srgbClr val="F5ED59"/>
                </a:solidFill>
                <a:latin typeface="Arial"/>
                <a:ea typeface="Arial"/>
                <a:cs typeface="Arial"/>
                <a:sym typeface="Arial"/>
              </a:rPr>
              <a:t>“The best thing though, in the museum was that everything always stayed right where it was. Nobody’d move. You could go there a hundred thousand times, and that Eskimo would still be just finished catching those two fish, the birds would still be on their way south.”(121).</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What does the quote mean (interpret rather than summarize)?</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How does the quote illustrate the thesis?</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Therefore?</a:t>
            </a:r>
          </a:p>
          <a:p>
            <a:pPr indent="-274320" lvl="0" marL="274320" marR="0" rtl="0" algn="l">
              <a:lnSpc>
                <a:spcPct val="90000"/>
              </a:lnSpc>
              <a:spcBef>
                <a:spcPts val="480"/>
              </a:spcBef>
              <a:buClr>
                <a:srgbClr val="ABC2C8"/>
              </a:buClr>
              <a:buSzPct val="100000"/>
              <a:buFont typeface="Arial"/>
              <a:buNone/>
            </a:pPr>
            <a:r>
              <a:t/>
            </a:r>
            <a:endParaRPr b="0" i="0" sz="2400" u="none" cap="none" strike="noStrike">
              <a:solidFill>
                <a:srgbClr val="F5ED59"/>
              </a:solidFill>
              <a:latin typeface="Arial"/>
              <a:ea typeface="Arial"/>
              <a:cs typeface="Arial"/>
              <a:sym typeface="Arial"/>
            </a:endParaRPr>
          </a:p>
          <a:p>
            <a:pPr indent="-274320" lvl="0" marL="274320" marR="0" rtl="0" algn="l">
              <a:lnSpc>
                <a:spcPct val="90000"/>
              </a:lnSpc>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0" st="0"/>
                                            </p:txEl>
                                          </p:spTgt>
                                        </p:tgtEl>
                                        <p:attrNameLst>
                                          <p:attrName>style.visibility</p:attrName>
                                        </p:attrNameLst>
                                      </p:cBhvr>
                                      <p:to>
                                        <p:strVal val="visible"/>
                                      </p:to>
                                    </p:set>
                                    <p:animEffect filter="fade" transition="in">
                                      <p:cBhvr>
                                        <p:cTn dur="500"/>
                                        <p:tgtEl>
                                          <p:spTgt spid="3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1" st="1"/>
                                            </p:txEl>
                                          </p:spTgt>
                                        </p:tgtEl>
                                        <p:attrNameLst>
                                          <p:attrName>style.visibility</p:attrName>
                                        </p:attrNameLst>
                                      </p:cBhvr>
                                      <p:to>
                                        <p:strVal val="visible"/>
                                      </p:to>
                                    </p:set>
                                    <p:animEffect filter="fade" transition="in">
                                      <p:cBhvr>
                                        <p:cTn dur="500"/>
                                        <p:tgtEl>
                                          <p:spTgt spid="3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2" st="2"/>
                                            </p:txEl>
                                          </p:spTgt>
                                        </p:tgtEl>
                                        <p:attrNameLst>
                                          <p:attrName>style.visibility</p:attrName>
                                        </p:attrNameLst>
                                      </p:cBhvr>
                                      <p:to>
                                        <p:strVal val="visible"/>
                                      </p:to>
                                    </p:set>
                                    <p:animEffect filter="fade" transition="in">
                                      <p:cBhvr>
                                        <p:cTn dur="500"/>
                                        <p:tgtEl>
                                          <p:spTgt spid="36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3" st="3"/>
                                            </p:txEl>
                                          </p:spTgt>
                                        </p:tgtEl>
                                        <p:attrNameLst>
                                          <p:attrName>style.visibility</p:attrName>
                                        </p:attrNameLst>
                                      </p:cBhvr>
                                      <p:to>
                                        <p:strVal val="visible"/>
                                      </p:to>
                                    </p:set>
                                    <p:animEffect filter="fade" transition="in">
                                      <p:cBhvr>
                                        <p:cTn dur="500"/>
                                        <p:tgtEl>
                                          <p:spTgt spid="36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4" st="4"/>
                                            </p:txEl>
                                          </p:spTgt>
                                        </p:tgtEl>
                                        <p:attrNameLst>
                                          <p:attrName>style.visibility</p:attrName>
                                        </p:attrNameLst>
                                      </p:cBhvr>
                                      <p:to>
                                        <p:strVal val="visible"/>
                                      </p:to>
                                    </p:set>
                                    <p:animEffect filter="fade" transition="in">
                                      <p:cBhvr>
                                        <p:cTn dur="500"/>
                                        <p:tgtEl>
                                          <p:spTgt spid="36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5" st="5"/>
                                            </p:txEl>
                                          </p:spTgt>
                                        </p:tgtEl>
                                        <p:attrNameLst>
                                          <p:attrName>style.visibility</p:attrName>
                                        </p:attrNameLst>
                                      </p:cBhvr>
                                      <p:to>
                                        <p:strVal val="visible"/>
                                      </p:to>
                                    </p:set>
                                    <p:animEffect filter="fade" transition="in">
                                      <p:cBhvr>
                                        <p:cTn dur="500"/>
                                        <p:tgtEl>
                                          <p:spTgt spid="36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3">
                                            <p:txEl>
                                              <p:pRg end="6" st="6"/>
                                            </p:txEl>
                                          </p:spTgt>
                                        </p:tgtEl>
                                        <p:attrNameLst>
                                          <p:attrName>style.visibility</p:attrName>
                                        </p:attrNameLst>
                                      </p:cBhvr>
                                      <p:to>
                                        <p:strVal val="visible"/>
                                      </p:to>
                                    </p:set>
                                    <p:animEffect filter="fade" transition="in">
                                      <p:cBhvr>
                                        <p:cTn dur="500"/>
                                        <p:tgtEl>
                                          <p:spTgt spid="36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x="0" y="0"/>
          <a:ext cx="0" cy="0"/>
          <a:chOff x="0" y="0"/>
          <a:chExt cx="0" cy="0"/>
        </a:xfrm>
      </p:grpSpPr>
      <p:sp>
        <p:nvSpPr>
          <p:cNvPr id="368" name="Shape 368"/>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EXAMPLE Analysis</a:t>
            </a:r>
          </a:p>
        </p:txBody>
      </p:sp>
      <p:sp>
        <p:nvSpPr>
          <p:cNvPr id="369" name="Shape 36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rgbClr val="ABC2C8"/>
              </a:buClr>
              <a:buSzPct val="100000"/>
              <a:buFont typeface="Arial"/>
              <a:buChar char="•"/>
            </a:pPr>
            <a:r>
              <a:rPr b="0" i="0" lang="en-US" sz="1400" u="none" cap="none" strike="noStrike">
                <a:solidFill>
                  <a:schemeClr val="lt2"/>
                </a:solidFill>
                <a:latin typeface="Arial"/>
                <a:ea typeface="Arial"/>
                <a:cs typeface="Arial"/>
                <a:sym typeface="Arial"/>
              </a:rPr>
              <a:t>J.D. Salinger’s novel, </a:t>
            </a:r>
            <a:r>
              <a:rPr b="0" i="0" lang="en-US" sz="1400" u="sng" cap="none" strike="noStrike">
                <a:solidFill>
                  <a:schemeClr val="lt2"/>
                </a:solidFill>
                <a:latin typeface="Arial"/>
                <a:ea typeface="Arial"/>
                <a:cs typeface="Arial"/>
                <a:sym typeface="Arial"/>
              </a:rPr>
              <a:t>The Catcher in the Rye</a:t>
            </a:r>
            <a:r>
              <a:rPr b="0" i="0" lang="en-US" sz="1400" u="none" cap="none" strike="noStrike">
                <a:solidFill>
                  <a:schemeClr val="lt2"/>
                </a:solidFill>
                <a:latin typeface="Arial"/>
                <a:ea typeface="Arial"/>
                <a:cs typeface="Arial"/>
                <a:sym typeface="Arial"/>
              </a:rPr>
              <a:t>, illustrates people’s fear of change; through experiences that cause individuals to change, people lose their innocence, and, due to this fear of change, people become obsessed with wanting everything to stay the same. </a:t>
            </a:r>
            <a:r>
              <a:rPr b="0" i="0" lang="en-US" sz="1400" u="none" cap="none" strike="noStrike">
                <a:solidFill>
                  <a:srgbClr val="AEBF88"/>
                </a:solidFill>
                <a:latin typeface="Arial"/>
                <a:ea typeface="Arial"/>
                <a:cs typeface="Arial"/>
                <a:sym typeface="Arial"/>
              </a:rPr>
              <a:t>Holden admires the fact that the displays at the museum that are frozen in time. He recognizes that no matter what  changes in his life, the museum is a constant: </a:t>
            </a:r>
            <a:r>
              <a:rPr b="0" i="0" lang="en-US" sz="1400" u="none" cap="none" strike="noStrike">
                <a:solidFill>
                  <a:srgbClr val="F5ED59"/>
                </a:solidFill>
                <a:latin typeface="Arial"/>
                <a:ea typeface="Arial"/>
                <a:cs typeface="Arial"/>
                <a:sym typeface="Arial"/>
              </a:rPr>
              <a:t>“The best thing though, in the museum was that everything always stayed right where it was. Nobody’d move. You could go there a hundred thousand times, and that Eskimo would still be just finished catching those two fish, the birds would still be on their way south”(121).</a:t>
            </a:r>
          </a:p>
          <a:p>
            <a:pPr indent="-274320" lvl="0" marL="274320" marR="0" rtl="0" algn="l">
              <a:lnSpc>
                <a:spcPct val="90000"/>
              </a:lnSpc>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Although Holden has grown up, he would prefer that his life had not changed. The museum represents his desire for consistency and stability in his life. Holden walks to the museum, but does not go in because the museum is the same, but facing it would force him to see that he is the thing that is different. He would rather remember it the way he thought of it when he was a kid. Therefore, by avoiding the museum, he can preserve his memory like an exhibit behind glass that does not change.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3" name="Shape 373"/>
        <p:cNvGrpSpPr/>
        <p:nvPr/>
      </p:nvGrpSpPr>
      <p:grpSpPr>
        <a:xfrm>
          <a:off x="0" y="0"/>
          <a:ext cx="0" cy="0"/>
          <a:chOff x="0" y="0"/>
          <a:chExt cx="0" cy="0"/>
        </a:xfrm>
      </p:grpSpPr>
      <p:sp>
        <p:nvSpPr>
          <p:cNvPr id="374" name="Shape 374"/>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2000" u="none" cap="none" strike="noStrike">
                <a:solidFill>
                  <a:srgbClr val="FEFEFE"/>
                </a:solidFill>
                <a:latin typeface="Arial"/>
                <a:ea typeface="Arial"/>
                <a:cs typeface="Arial"/>
                <a:sym typeface="Arial"/>
              </a:rPr>
              <a:t>Thesis:  JD Salinger’s novel, </a:t>
            </a:r>
            <a:r>
              <a:rPr b="1" i="0" lang="en-US" sz="2000" u="sng" cap="none" strike="noStrike">
                <a:solidFill>
                  <a:srgbClr val="FEFEFE"/>
                </a:solidFill>
                <a:latin typeface="Arial"/>
                <a:ea typeface="Arial"/>
                <a:cs typeface="Arial"/>
                <a:sym typeface="Arial"/>
              </a:rPr>
              <a:t>The Catcher in the Rye</a:t>
            </a:r>
            <a:r>
              <a:rPr b="1" i="0" lang="en-US" sz="2000" u="none" cap="none" strike="noStrike">
                <a:solidFill>
                  <a:srgbClr val="FEFEFE"/>
                </a:solidFill>
                <a:latin typeface="Arial"/>
                <a:ea typeface="Arial"/>
                <a:cs typeface="Arial"/>
                <a:sym typeface="Arial"/>
              </a:rPr>
              <a:t>, illustrates that all humans long for acceptance, and sometimes in order to make themselves feel more acceptable, people will lie to impress others.</a:t>
            </a:r>
          </a:p>
        </p:txBody>
      </p:sp>
      <p:sp>
        <p:nvSpPr>
          <p:cNvPr id="375" name="Shape 37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rgbClr val="CBD6B3"/>
                </a:solidFill>
                <a:latin typeface="Arial"/>
                <a:ea typeface="Arial"/>
                <a:cs typeface="Arial"/>
                <a:sym typeface="Arial"/>
              </a:rPr>
              <a:t>When riding the train to New York, Holden meets the mother of a classmate of his, Ernest Morrow.  In order to impress her, Holden tells several lies:</a:t>
            </a:r>
          </a:p>
          <a:p>
            <a:pPr indent="0" lvl="0" marL="0" marR="0" rtl="0" algn="l">
              <a:spcBef>
                <a:spcPts val="480"/>
              </a:spcBef>
              <a:buClr>
                <a:srgbClr val="ABC2C8"/>
              </a:buClr>
              <a:buSzPct val="25000"/>
              <a:buFont typeface="Arial"/>
              <a:buNone/>
            </a:pPr>
            <a:r>
              <a:rPr b="0" i="0" lang="en-US" sz="2400" u="none" cap="none" strike="noStrike">
                <a:solidFill>
                  <a:srgbClr val="00B050"/>
                </a:solidFill>
                <a:latin typeface="Arial"/>
                <a:ea typeface="Arial"/>
                <a:cs typeface="Arial"/>
                <a:sym typeface="Arial"/>
              </a:rPr>
              <a:t> </a:t>
            </a:r>
            <a:r>
              <a:rPr b="0" i="0" lang="en-US" sz="2400" u="none" cap="none" strike="noStrike">
                <a:solidFill>
                  <a:srgbClr val="F5ED59"/>
                </a:solidFill>
                <a:latin typeface="Arial"/>
                <a:ea typeface="Arial"/>
                <a:cs typeface="Arial"/>
                <a:sym typeface="Arial"/>
              </a:rPr>
              <a:t>“’I have to have this operation…I have this tiny tumor on the brain’”(58).</a:t>
            </a:r>
          </a:p>
          <a:p>
            <a:pPr indent="0" lvl="0" marL="0" marR="0" rtl="0" algn="l">
              <a:spcBef>
                <a:spcPts val="480"/>
              </a:spcBef>
              <a:buClr>
                <a:srgbClr val="ABC2C8"/>
              </a:buClr>
              <a:buSzPct val="25000"/>
              <a:buFont typeface="Arial"/>
              <a:buNone/>
            </a:pPr>
            <a:r>
              <a:rPr b="0" i="0" lang="en-US" sz="2400" u="none" cap="none" strike="noStrike">
                <a:solidFill>
                  <a:schemeClr val="lt2"/>
                </a:solidFill>
                <a:latin typeface="Arial"/>
                <a:ea typeface="Arial"/>
                <a:cs typeface="Arial"/>
                <a:sym typeface="Arial"/>
              </a:rPr>
              <a:t>What does this quote mean (What’s your interpretation of its meaning?)?</a:t>
            </a:r>
          </a:p>
          <a:p>
            <a:pPr indent="0" lvl="0" marL="0" marR="0" rtl="0" algn="l">
              <a:spcBef>
                <a:spcPts val="480"/>
              </a:spcBef>
              <a:buClr>
                <a:srgbClr val="ABC2C8"/>
              </a:buClr>
              <a:buSzPct val="25000"/>
              <a:buFont typeface="Arial"/>
              <a:buNone/>
            </a:pPr>
            <a:r>
              <a:rPr b="0" i="0" lang="en-US" sz="2400" u="none" cap="none" strike="noStrike">
                <a:solidFill>
                  <a:schemeClr val="lt2"/>
                </a:solidFill>
                <a:latin typeface="Arial"/>
                <a:ea typeface="Arial"/>
                <a:cs typeface="Arial"/>
                <a:sym typeface="Arial"/>
              </a:rPr>
              <a:t>How does it show the thesis?</a:t>
            </a:r>
          </a:p>
          <a:p>
            <a:pPr indent="0" lvl="0" marL="0" marR="0" rtl="0" algn="l">
              <a:spcBef>
                <a:spcPts val="480"/>
              </a:spcBef>
              <a:buClr>
                <a:srgbClr val="ABC2C8"/>
              </a:buClr>
              <a:buSzPct val="25000"/>
              <a:buFont typeface="Arial"/>
              <a:buNone/>
            </a:pPr>
            <a:r>
              <a:rPr b="0" i="0" lang="en-US" sz="2400" u="none" cap="none" strike="noStrike">
                <a:solidFill>
                  <a:schemeClr val="lt2"/>
                </a:solidFill>
                <a:latin typeface="Arial"/>
                <a:ea typeface="Arial"/>
                <a:cs typeface="Arial"/>
                <a:sym typeface="Arial"/>
              </a:rPr>
              <a:t>Therefore?</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5">
                                            <p:txEl>
                                              <p:pRg end="0" st="0"/>
                                            </p:txEl>
                                          </p:spTgt>
                                        </p:tgtEl>
                                        <p:attrNameLst>
                                          <p:attrName>style.visibility</p:attrName>
                                        </p:attrNameLst>
                                      </p:cBhvr>
                                      <p:to>
                                        <p:strVal val="visible"/>
                                      </p:to>
                                    </p:set>
                                    <p:anim calcmode="lin" valueType="num">
                                      <p:cBhvr additive="base">
                                        <p:cTn dur="500"/>
                                        <p:tgtEl>
                                          <p:spTgt spid="375">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5">
                                            <p:txEl>
                                              <p:pRg end="1" st="1"/>
                                            </p:txEl>
                                          </p:spTgt>
                                        </p:tgtEl>
                                        <p:attrNameLst>
                                          <p:attrName>style.visibility</p:attrName>
                                        </p:attrNameLst>
                                      </p:cBhvr>
                                      <p:to>
                                        <p:strVal val="visible"/>
                                      </p:to>
                                    </p:set>
                                    <p:anim calcmode="lin" valueType="num">
                                      <p:cBhvr additive="base">
                                        <p:cTn dur="500"/>
                                        <p:tgtEl>
                                          <p:spTgt spid="375">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5">
                                            <p:txEl>
                                              <p:pRg end="2" st="2"/>
                                            </p:txEl>
                                          </p:spTgt>
                                        </p:tgtEl>
                                        <p:attrNameLst>
                                          <p:attrName>style.visibility</p:attrName>
                                        </p:attrNameLst>
                                      </p:cBhvr>
                                      <p:to>
                                        <p:strVal val="visible"/>
                                      </p:to>
                                    </p:set>
                                    <p:anim calcmode="lin" valueType="num">
                                      <p:cBhvr additive="base">
                                        <p:cTn dur="500"/>
                                        <p:tgtEl>
                                          <p:spTgt spid="375">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5">
                                            <p:txEl>
                                              <p:pRg end="3" st="3"/>
                                            </p:txEl>
                                          </p:spTgt>
                                        </p:tgtEl>
                                        <p:attrNameLst>
                                          <p:attrName>style.visibility</p:attrName>
                                        </p:attrNameLst>
                                      </p:cBhvr>
                                      <p:to>
                                        <p:strVal val="visible"/>
                                      </p:to>
                                    </p:set>
                                    <p:anim calcmode="lin" valueType="num">
                                      <p:cBhvr additive="base">
                                        <p:cTn dur="500"/>
                                        <p:tgtEl>
                                          <p:spTgt spid="375">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5">
                                            <p:txEl>
                                              <p:pRg end="4" st="4"/>
                                            </p:txEl>
                                          </p:spTgt>
                                        </p:tgtEl>
                                        <p:attrNameLst>
                                          <p:attrName>style.visibility</p:attrName>
                                        </p:attrNameLst>
                                      </p:cBhvr>
                                      <p:to>
                                        <p:strVal val="visible"/>
                                      </p:to>
                                    </p:set>
                                    <p:anim calcmode="lin" valueType="num">
                                      <p:cBhvr additive="base">
                                        <p:cTn dur="500"/>
                                        <p:tgtEl>
                                          <p:spTgt spid="375">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75">
                                            <p:txEl>
                                              <p:pRg end="5" st="5"/>
                                            </p:txEl>
                                          </p:spTgt>
                                        </p:tgtEl>
                                        <p:attrNameLst>
                                          <p:attrName>style.visibility</p:attrName>
                                        </p:attrNameLst>
                                      </p:cBhvr>
                                      <p:to>
                                        <p:strVal val="visible"/>
                                      </p:to>
                                    </p:set>
                                    <p:anim calcmode="lin" valueType="num">
                                      <p:cBhvr additive="base">
                                        <p:cTn dur="500"/>
                                        <p:tgtEl>
                                          <p:spTgt spid="375">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x="0" y="0"/>
          <a:ext cx="0" cy="0"/>
          <a:chOff x="0" y="0"/>
          <a:chExt cx="0" cy="0"/>
        </a:xfrm>
      </p:grpSpPr>
      <p:sp>
        <p:nvSpPr>
          <p:cNvPr id="380" name="Shape 380"/>
          <p:cNvSpPr txBox="1"/>
          <p:nvPr>
            <p:ph type="title"/>
          </p:nvPr>
        </p:nvSpPr>
        <p:spPr>
          <a:xfrm>
            <a:off x="457200" y="274637"/>
            <a:ext cx="8229600" cy="1630361"/>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2000" u="none" cap="none" strike="noStrike">
                <a:solidFill>
                  <a:srgbClr val="FEFEFE"/>
                </a:solidFill>
                <a:latin typeface="Arial"/>
                <a:ea typeface="Arial"/>
                <a:cs typeface="Arial"/>
                <a:sym typeface="Arial"/>
              </a:rPr>
              <a:t>Thesis: J.D. Salinger’s novel, </a:t>
            </a:r>
            <a:r>
              <a:rPr b="1" i="0" lang="en-US" sz="2000" u="sng" cap="none" strike="noStrike">
                <a:solidFill>
                  <a:srgbClr val="FEFEFE"/>
                </a:solidFill>
                <a:latin typeface="Arial"/>
                <a:ea typeface="Arial"/>
                <a:cs typeface="Arial"/>
                <a:sym typeface="Arial"/>
              </a:rPr>
              <a:t>The Catcher in the Rye</a:t>
            </a:r>
            <a:r>
              <a:rPr b="1" i="0" lang="en-US" sz="2000" u="none" cap="none" strike="noStrike">
                <a:solidFill>
                  <a:srgbClr val="FEFEFE"/>
                </a:solidFill>
                <a:latin typeface="Arial"/>
                <a:ea typeface="Arial"/>
                <a:cs typeface="Arial"/>
                <a:sym typeface="Arial"/>
              </a:rPr>
              <a:t>, exposes the truth that people are more comfortable around others who are fake because authenticity (someone’s real self) is oftentimes more frightening than the fake personalities people show; people avoid moments of authentic connection for this reason.</a:t>
            </a:r>
          </a:p>
        </p:txBody>
      </p:sp>
      <p:sp>
        <p:nvSpPr>
          <p:cNvPr id="381" name="Shape 381"/>
          <p:cNvSpPr txBox="1"/>
          <p:nvPr>
            <p:ph idx="1" type="body"/>
          </p:nvPr>
        </p:nvSpPr>
        <p:spPr>
          <a:xfrm>
            <a:off x="457200" y="2057400"/>
            <a:ext cx="8229600" cy="4068763"/>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rgbClr val="ABC2C8"/>
              </a:buClr>
              <a:buSzPct val="100000"/>
              <a:buFont typeface="Arial"/>
              <a:buChar char="•"/>
            </a:pPr>
            <a:r>
              <a:rPr b="0" i="0" lang="en-US" sz="2400" u="none" cap="none" strike="noStrike">
                <a:solidFill>
                  <a:srgbClr val="CBD6B3"/>
                </a:solidFill>
                <a:latin typeface="Arial"/>
                <a:ea typeface="Arial"/>
                <a:cs typeface="Arial"/>
                <a:sym typeface="Arial"/>
              </a:rPr>
              <a:t>In New York, Holden hires a prostitute really just to have some company; however, instead of an older woman, he was thrown off to discover that she was close to his own age. As she’s leaving, he comments: </a:t>
            </a:r>
          </a:p>
          <a:p>
            <a:pPr indent="-274320" lvl="0" marL="274320" marR="0" rtl="0" algn="l">
              <a:lnSpc>
                <a:spcPct val="90000"/>
              </a:lnSpc>
              <a:spcBef>
                <a:spcPts val="480"/>
              </a:spcBef>
              <a:buClr>
                <a:srgbClr val="ABC2C8"/>
              </a:buClr>
              <a:buSzPct val="100000"/>
              <a:buFont typeface="Arial"/>
              <a:buChar char="•"/>
            </a:pPr>
            <a:r>
              <a:rPr b="0" i="0" lang="en-US" sz="2400" u="none" cap="none" strike="noStrike">
                <a:solidFill>
                  <a:srgbClr val="F5ED59"/>
                </a:solidFill>
                <a:latin typeface="Arial"/>
                <a:ea typeface="Arial"/>
                <a:cs typeface="Arial"/>
                <a:sym typeface="Arial"/>
              </a:rPr>
              <a:t>“She was a pretty spooky kid.  Even with that little bitty voice she had, she could sort of scare you a little bit.  If she’d been a big old prostitute, with a  lot of makeup on her face and all, she wouldn’t have been half as spooky” (98).</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What does the quote mean (interpret rather than summarize)?</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How does the quote illustrate the thesis?</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Therefore?</a:t>
            </a:r>
          </a:p>
          <a:p>
            <a:pPr indent="-274320" lvl="0" marL="274320" marR="0" rtl="0" algn="l">
              <a:lnSpc>
                <a:spcPct val="90000"/>
              </a:lnSpc>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0" st="0"/>
                                            </p:txEl>
                                          </p:spTgt>
                                        </p:tgtEl>
                                        <p:attrNameLst>
                                          <p:attrName>style.visibility</p:attrName>
                                        </p:attrNameLst>
                                      </p:cBhvr>
                                      <p:to>
                                        <p:strVal val="visible"/>
                                      </p:to>
                                    </p:set>
                                    <p:anim calcmode="lin" valueType="num">
                                      <p:cBhvr additive="base">
                                        <p:cTn dur="500"/>
                                        <p:tgtEl>
                                          <p:spTgt spid="38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1" st="1"/>
                                            </p:txEl>
                                          </p:spTgt>
                                        </p:tgtEl>
                                        <p:attrNameLst>
                                          <p:attrName>style.visibility</p:attrName>
                                        </p:attrNameLst>
                                      </p:cBhvr>
                                      <p:to>
                                        <p:strVal val="visible"/>
                                      </p:to>
                                    </p:set>
                                    <p:anim calcmode="lin" valueType="num">
                                      <p:cBhvr additive="base">
                                        <p:cTn dur="500"/>
                                        <p:tgtEl>
                                          <p:spTgt spid="38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2" st="2"/>
                                            </p:txEl>
                                          </p:spTgt>
                                        </p:tgtEl>
                                        <p:attrNameLst>
                                          <p:attrName>style.visibility</p:attrName>
                                        </p:attrNameLst>
                                      </p:cBhvr>
                                      <p:to>
                                        <p:strVal val="visible"/>
                                      </p:to>
                                    </p:set>
                                    <p:anim calcmode="lin" valueType="num">
                                      <p:cBhvr additive="base">
                                        <p:cTn dur="500"/>
                                        <p:tgtEl>
                                          <p:spTgt spid="38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3" st="3"/>
                                            </p:txEl>
                                          </p:spTgt>
                                        </p:tgtEl>
                                        <p:attrNameLst>
                                          <p:attrName>style.visibility</p:attrName>
                                        </p:attrNameLst>
                                      </p:cBhvr>
                                      <p:to>
                                        <p:strVal val="visible"/>
                                      </p:to>
                                    </p:set>
                                    <p:anim calcmode="lin" valueType="num">
                                      <p:cBhvr additive="base">
                                        <p:cTn dur="500"/>
                                        <p:tgtEl>
                                          <p:spTgt spid="38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4" st="4"/>
                                            </p:txEl>
                                          </p:spTgt>
                                        </p:tgtEl>
                                        <p:attrNameLst>
                                          <p:attrName>style.visibility</p:attrName>
                                        </p:attrNameLst>
                                      </p:cBhvr>
                                      <p:to>
                                        <p:strVal val="visible"/>
                                      </p:to>
                                    </p:set>
                                    <p:anim calcmode="lin" valueType="num">
                                      <p:cBhvr additive="base">
                                        <p:cTn dur="500"/>
                                        <p:tgtEl>
                                          <p:spTgt spid="381">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1">
                                            <p:txEl>
                                              <p:pRg end="5" st="5"/>
                                            </p:txEl>
                                          </p:spTgt>
                                        </p:tgtEl>
                                        <p:attrNameLst>
                                          <p:attrName>style.visibility</p:attrName>
                                        </p:attrNameLst>
                                      </p:cBhvr>
                                      <p:to>
                                        <p:strVal val="visible"/>
                                      </p:to>
                                    </p:set>
                                    <p:anim calcmode="lin" valueType="num">
                                      <p:cBhvr additive="base">
                                        <p:cTn dur="500"/>
                                        <p:tgtEl>
                                          <p:spTgt spid="381">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5" name="Shape 385"/>
        <p:cNvGrpSpPr/>
        <p:nvPr/>
      </p:nvGrpSpPr>
      <p:grpSpPr>
        <a:xfrm>
          <a:off x="0" y="0"/>
          <a:ext cx="0" cy="0"/>
          <a:chOff x="0" y="0"/>
          <a:chExt cx="0" cy="0"/>
        </a:xfrm>
      </p:grpSpPr>
      <p:sp>
        <p:nvSpPr>
          <p:cNvPr id="386" name="Shape 386"/>
          <p:cNvSpPr txBox="1"/>
          <p:nvPr>
            <p:ph type="title"/>
          </p:nvPr>
        </p:nvSpPr>
        <p:spPr>
          <a:xfrm>
            <a:off x="457200" y="274637"/>
            <a:ext cx="8229600" cy="1630361"/>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1979" u="none" cap="none" strike="noStrike">
                <a:solidFill>
                  <a:srgbClr val="FEFEFE"/>
                </a:solidFill>
                <a:latin typeface="Arial"/>
                <a:ea typeface="Arial"/>
                <a:cs typeface="Arial"/>
                <a:sym typeface="Arial"/>
              </a:rPr>
              <a:t>Thesis:  J.D. Salinger’s novel, </a:t>
            </a:r>
            <a:r>
              <a:rPr b="1" i="0" lang="en-US" sz="1979" u="sng" cap="none" strike="noStrike">
                <a:solidFill>
                  <a:srgbClr val="FEFEFE"/>
                </a:solidFill>
                <a:latin typeface="Arial"/>
                <a:ea typeface="Arial"/>
                <a:cs typeface="Arial"/>
                <a:sym typeface="Arial"/>
              </a:rPr>
              <a:t>The Catcher in the Rye</a:t>
            </a:r>
            <a:r>
              <a:rPr b="1" i="0" lang="en-US" sz="1979" u="none" cap="none" strike="noStrike">
                <a:solidFill>
                  <a:srgbClr val="FEFEFE"/>
                </a:solidFill>
                <a:latin typeface="Arial"/>
                <a:ea typeface="Arial"/>
                <a:cs typeface="Arial"/>
                <a:sym typeface="Arial"/>
              </a:rPr>
              <a:t>, demonstrates that when a person loses a loved one, he will become less likely to truly connect with others because of his grief.  This loss can cause the individual to feel that others will never truly understand the experience and so the individual feels more and more isolated</a:t>
            </a:r>
            <a:r>
              <a:rPr b="1" i="0" lang="en-US" sz="3240" u="none" cap="none" strike="noStrike">
                <a:solidFill>
                  <a:srgbClr val="FEFEFE"/>
                </a:solidFill>
                <a:latin typeface="Arial"/>
                <a:ea typeface="Arial"/>
                <a:cs typeface="Arial"/>
                <a:sym typeface="Arial"/>
              </a:rPr>
              <a:t>.</a:t>
            </a:r>
          </a:p>
        </p:txBody>
      </p:sp>
      <p:sp>
        <p:nvSpPr>
          <p:cNvPr id="387" name="Shape 387"/>
          <p:cNvSpPr txBox="1"/>
          <p:nvPr>
            <p:ph idx="1" type="body"/>
          </p:nvPr>
        </p:nvSpPr>
        <p:spPr>
          <a:xfrm>
            <a:off x="457200" y="2133600"/>
            <a:ext cx="8229600" cy="3992562"/>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rgbClr val="ABC2C8"/>
              </a:buClr>
              <a:buSzPct val="100000"/>
              <a:buFont typeface="Arial"/>
              <a:buChar char="•"/>
            </a:pPr>
            <a:r>
              <a:rPr b="0" i="0" lang="en-US" sz="2400" u="none" cap="none" strike="noStrike">
                <a:solidFill>
                  <a:srgbClr val="CBD6B3"/>
                </a:solidFill>
                <a:latin typeface="Arial"/>
                <a:ea typeface="Arial"/>
                <a:cs typeface="Arial"/>
                <a:sym typeface="Arial"/>
              </a:rPr>
              <a:t>After Sunny, the prostitute whom Holden tries to connect with, leaves, Holden reaches out to connect to anyone possible and begins to talk to his deceased brother:</a:t>
            </a:r>
          </a:p>
          <a:p>
            <a:pPr indent="-274320" lvl="0" marL="274320" marR="0" rtl="0" algn="l">
              <a:lnSpc>
                <a:spcPct val="90000"/>
              </a:lnSpc>
              <a:spcBef>
                <a:spcPts val="480"/>
              </a:spcBef>
              <a:buClr>
                <a:srgbClr val="ABC2C8"/>
              </a:buClr>
              <a:buSzPct val="100000"/>
              <a:buFont typeface="Arial"/>
              <a:buChar char="•"/>
            </a:pPr>
            <a:r>
              <a:rPr b="0" i="0" lang="en-US" sz="2400" u="none" cap="none" strike="noStrike">
                <a:solidFill>
                  <a:srgbClr val="CBD6B3"/>
                </a:solidFill>
                <a:latin typeface="Arial"/>
                <a:ea typeface="Arial"/>
                <a:cs typeface="Arial"/>
                <a:sym typeface="Arial"/>
              </a:rPr>
              <a:t> </a:t>
            </a:r>
            <a:r>
              <a:rPr b="0" i="0" lang="en-US" sz="2400" u="none" cap="none" strike="noStrike">
                <a:solidFill>
                  <a:srgbClr val="F8F490"/>
                </a:solidFill>
                <a:latin typeface="Arial"/>
                <a:ea typeface="Arial"/>
                <a:cs typeface="Arial"/>
                <a:sym typeface="Arial"/>
              </a:rPr>
              <a:t>“Boy, I felt miserable.  I felt so depressed, you can’t imagine.  What I did, I started talking, sort of out loud, to Allie.  I do that sometimes when I get depressed.  I keep telling him to go home and get his bike and meet me in front of Bobby Fallon’s house”(98).</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What does the quote mean (interpret rather than summarize)?</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How does the quote illustrate the thesis?</a:t>
            </a:r>
          </a:p>
          <a:p>
            <a:pPr indent="-228600" lvl="2" marL="914400" marR="0" rtl="0" algn="l">
              <a:lnSpc>
                <a:spcPct val="90000"/>
              </a:lnSpc>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Therefore?</a:t>
            </a:r>
          </a:p>
          <a:p>
            <a:pPr indent="-274320" lvl="0" marL="274320" marR="0" rtl="0" algn="l">
              <a:lnSpc>
                <a:spcPct val="90000"/>
              </a:lnSpc>
              <a:spcBef>
                <a:spcPts val="480"/>
              </a:spcBef>
              <a:buClr>
                <a:srgbClr val="ABC2C8"/>
              </a:buClr>
              <a:buSzPct val="100000"/>
              <a:buFont typeface="Arial"/>
              <a:buNone/>
            </a:pPr>
            <a:r>
              <a:t/>
            </a:r>
            <a:endParaRPr b="0" i="0" sz="2400" u="none" cap="none" strike="noStrike">
              <a:solidFill>
                <a:srgbClr val="F8F490"/>
              </a:solidFill>
              <a:latin typeface="Arial"/>
              <a:ea typeface="Arial"/>
              <a:cs typeface="Arial"/>
              <a:sym typeface="Arial"/>
            </a:endParaRPr>
          </a:p>
          <a:p>
            <a:pPr indent="-274320" lvl="0" marL="274320" marR="0" rtl="0" algn="l">
              <a:lnSpc>
                <a:spcPct val="90000"/>
              </a:lnSpc>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0" st="0"/>
                                            </p:txEl>
                                          </p:spTgt>
                                        </p:tgtEl>
                                        <p:attrNameLst>
                                          <p:attrName>style.visibility</p:attrName>
                                        </p:attrNameLst>
                                      </p:cBhvr>
                                      <p:to>
                                        <p:strVal val="visible"/>
                                      </p:to>
                                    </p:set>
                                    <p:anim calcmode="lin" valueType="num">
                                      <p:cBhvr additive="base">
                                        <p:cTn dur="500"/>
                                        <p:tgtEl>
                                          <p:spTgt spid="38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1" st="1"/>
                                            </p:txEl>
                                          </p:spTgt>
                                        </p:tgtEl>
                                        <p:attrNameLst>
                                          <p:attrName>style.visibility</p:attrName>
                                        </p:attrNameLst>
                                      </p:cBhvr>
                                      <p:to>
                                        <p:strVal val="visible"/>
                                      </p:to>
                                    </p:set>
                                    <p:anim calcmode="lin" valueType="num">
                                      <p:cBhvr additive="base">
                                        <p:cTn dur="500"/>
                                        <p:tgtEl>
                                          <p:spTgt spid="38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2" st="2"/>
                                            </p:txEl>
                                          </p:spTgt>
                                        </p:tgtEl>
                                        <p:attrNameLst>
                                          <p:attrName>style.visibility</p:attrName>
                                        </p:attrNameLst>
                                      </p:cBhvr>
                                      <p:to>
                                        <p:strVal val="visible"/>
                                      </p:to>
                                    </p:set>
                                    <p:anim calcmode="lin" valueType="num">
                                      <p:cBhvr additive="base">
                                        <p:cTn dur="500"/>
                                        <p:tgtEl>
                                          <p:spTgt spid="38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3" st="3"/>
                                            </p:txEl>
                                          </p:spTgt>
                                        </p:tgtEl>
                                        <p:attrNameLst>
                                          <p:attrName>style.visibility</p:attrName>
                                        </p:attrNameLst>
                                      </p:cBhvr>
                                      <p:to>
                                        <p:strVal val="visible"/>
                                      </p:to>
                                    </p:set>
                                    <p:anim calcmode="lin" valueType="num">
                                      <p:cBhvr additive="base">
                                        <p:cTn dur="500"/>
                                        <p:tgtEl>
                                          <p:spTgt spid="38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4" st="4"/>
                                            </p:txEl>
                                          </p:spTgt>
                                        </p:tgtEl>
                                        <p:attrNameLst>
                                          <p:attrName>style.visibility</p:attrName>
                                        </p:attrNameLst>
                                      </p:cBhvr>
                                      <p:to>
                                        <p:strVal val="visible"/>
                                      </p:to>
                                    </p:set>
                                    <p:anim calcmode="lin" valueType="num">
                                      <p:cBhvr additive="base">
                                        <p:cTn dur="500"/>
                                        <p:tgtEl>
                                          <p:spTgt spid="387">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5" st="5"/>
                                            </p:txEl>
                                          </p:spTgt>
                                        </p:tgtEl>
                                        <p:attrNameLst>
                                          <p:attrName>style.visibility</p:attrName>
                                        </p:attrNameLst>
                                      </p:cBhvr>
                                      <p:to>
                                        <p:strVal val="visible"/>
                                      </p:to>
                                    </p:set>
                                    <p:anim calcmode="lin" valueType="num">
                                      <p:cBhvr additive="base">
                                        <p:cTn dur="500"/>
                                        <p:tgtEl>
                                          <p:spTgt spid="387">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87">
                                            <p:txEl>
                                              <p:pRg end="6" st="6"/>
                                            </p:txEl>
                                          </p:spTgt>
                                        </p:tgtEl>
                                        <p:attrNameLst>
                                          <p:attrName>style.visibility</p:attrName>
                                        </p:attrNameLst>
                                      </p:cBhvr>
                                      <p:to>
                                        <p:strVal val="visible"/>
                                      </p:to>
                                    </p:set>
                                    <p:anim calcmode="lin" valueType="num">
                                      <p:cBhvr additive="base">
                                        <p:cTn dur="500"/>
                                        <p:tgtEl>
                                          <p:spTgt spid="387">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1" name="Shape 391"/>
        <p:cNvGrpSpPr/>
        <p:nvPr/>
      </p:nvGrpSpPr>
      <p:grpSpPr>
        <a:xfrm>
          <a:off x="0" y="0"/>
          <a:ext cx="0" cy="0"/>
          <a:chOff x="0" y="0"/>
          <a:chExt cx="0" cy="0"/>
        </a:xfrm>
      </p:grpSpPr>
      <p:sp>
        <p:nvSpPr>
          <p:cNvPr id="392" name="Shape 392"/>
          <p:cNvSpPr txBox="1"/>
          <p:nvPr>
            <p:ph type="title"/>
          </p:nvPr>
        </p:nvSpPr>
        <p:spPr>
          <a:xfrm>
            <a:off x="457200" y="274637"/>
            <a:ext cx="8229600" cy="1782762"/>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2000" u="none" cap="none" strike="noStrike">
                <a:solidFill>
                  <a:srgbClr val="FEFEFE"/>
                </a:solidFill>
                <a:latin typeface="Arial"/>
                <a:ea typeface="Arial"/>
                <a:cs typeface="Arial"/>
                <a:sym typeface="Arial"/>
              </a:rPr>
              <a:t>Thesis:  J.D. Salinger’s novel, </a:t>
            </a:r>
            <a:r>
              <a:rPr b="1" i="0" lang="en-US" sz="2000" u="sng" cap="none" strike="noStrike">
                <a:solidFill>
                  <a:srgbClr val="FEFEFE"/>
                </a:solidFill>
                <a:latin typeface="Arial"/>
                <a:ea typeface="Arial"/>
                <a:cs typeface="Arial"/>
                <a:sym typeface="Arial"/>
              </a:rPr>
              <a:t>The Catcher in the Rye</a:t>
            </a:r>
            <a:r>
              <a:rPr b="1" i="0" lang="en-US" sz="2000" u="none" cap="none" strike="noStrike">
                <a:solidFill>
                  <a:srgbClr val="FEFEFE"/>
                </a:solidFill>
                <a:latin typeface="Arial"/>
                <a:ea typeface="Arial"/>
                <a:cs typeface="Arial"/>
                <a:sym typeface="Arial"/>
              </a:rPr>
              <a:t>, demonstrates that when a person loses a loved one, he will become less likely to truly connect with others because of his grief.  This loss can cause the individual to feel that others will never truly understand the experience and so the individual feels more and more isolated.</a:t>
            </a:r>
          </a:p>
        </p:txBody>
      </p:sp>
      <p:sp>
        <p:nvSpPr>
          <p:cNvPr id="393" name="Shape 393"/>
          <p:cNvSpPr txBox="1"/>
          <p:nvPr>
            <p:ph idx="1" type="body"/>
          </p:nvPr>
        </p:nvSpPr>
        <p:spPr>
          <a:xfrm>
            <a:off x="457200" y="2057400"/>
            <a:ext cx="8229600" cy="40687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000" u="none" cap="none" strike="noStrike">
                <a:solidFill>
                  <a:srgbClr val="CBD6B3"/>
                </a:solidFill>
                <a:latin typeface="Arial"/>
                <a:ea typeface="Arial"/>
                <a:cs typeface="Arial"/>
                <a:sym typeface="Arial"/>
              </a:rPr>
              <a:t>As Holden leaves the Lavender room, he once again finds himself alone and again strikes up a conversation with a cab driver. In moments when Holden is asked what is his direction, whether in his life or literally where he wants to go, his mind turns to the ducks in Central park:</a:t>
            </a:r>
          </a:p>
          <a:p>
            <a:pPr indent="-274320" lvl="0" marL="274320" marR="0" rtl="0" algn="l">
              <a:spcBef>
                <a:spcPts val="400"/>
              </a:spcBef>
              <a:buClr>
                <a:srgbClr val="ABC2C8"/>
              </a:buClr>
              <a:buSzPct val="100000"/>
              <a:buFont typeface="Arial"/>
              <a:buChar char="•"/>
            </a:pPr>
            <a:r>
              <a:rPr b="0" i="0" lang="en-US" sz="2000" u="none" cap="none" strike="noStrike">
                <a:solidFill>
                  <a:srgbClr val="CBD6B3"/>
                </a:solidFill>
                <a:latin typeface="Arial"/>
                <a:ea typeface="Arial"/>
                <a:cs typeface="Arial"/>
                <a:sym typeface="Arial"/>
              </a:rPr>
              <a:t> </a:t>
            </a:r>
            <a:r>
              <a:rPr b="0" i="0" lang="en-US" sz="2000" u="none" cap="none" strike="noStrike">
                <a:solidFill>
                  <a:srgbClr val="F8F490"/>
                </a:solidFill>
                <a:latin typeface="Arial"/>
                <a:ea typeface="Arial"/>
                <a:cs typeface="Arial"/>
                <a:sym typeface="Arial"/>
              </a:rPr>
              <a:t>“The ducks. Do you happen to know, by any chance? I mean does somebody come around in a truck or something and take them away, or do they fly away by themselves—go south or something?” (81-82</a:t>
            </a:r>
            <a:r>
              <a:rPr b="0" i="0" lang="en-US" sz="2000" u="none" cap="none" strike="noStrike">
                <a:solidFill>
                  <a:schemeClr val="lt2"/>
                </a:solidFill>
                <a:latin typeface="Arial"/>
                <a:ea typeface="Arial"/>
                <a:cs typeface="Arial"/>
                <a:sym typeface="Arial"/>
              </a:rPr>
              <a:t>). </a:t>
            </a:r>
          </a:p>
          <a:p>
            <a:pPr indent="-274320" lvl="0" marL="274320" marR="0" rtl="0" algn="l">
              <a:spcBef>
                <a:spcPts val="400"/>
              </a:spcBef>
              <a:buClr>
                <a:srgbClr val="ABC2C8"/>
              </a:buClr>
              <a:buSzPct val="100000"/>
              <a:buFont typeface="Arial"/>
              <a:buNone/>
            </a:pPr>
            <a:r>
              <a:t/>
            </a:r>
            <a:endParaRPr b="0" i="0" sz="2000" u="none" cap="none" strike="noStrike">
              <a:solidFill>
                <a:schemeClr val="lt2"/>
              </a:solidFill>
              <a:latin typeface="Arial"/>
              <a:ea typeface="Arial"/>
              <a:cs typeface="Arial"/>
              <a:sym typeface="Arial"/>
            </a:endParaRP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What does the quote mean (interpret rather than summarize)?</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How does the quote illustrate the thesis?</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Therefore?</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0" st="0"/>
                                            </p:txEl>
                                          </p:spTgt>
                                        </p:tgtEl>
                                        <p:attrNameLst>
                                          <p:attrName>style.visibility</p:attrName>
                                        </p:attrNameLst>
                                      </p:cBhvr>
                                      <p:to>
                                        <p:strVal val="visible"/>
                                      </p:to>
                                    </p:set>
                                    <p:anim calcmode="lin" valueType="num">
                                      <p:cBhvr additive="base">
                                        <p:cTn dur="500"/>
                                        <p:tgtEl>
                                          <p:spTgt spid="39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1" st="1"/>
                                            </p:txEl>
                                          </p:spTgt>
                                        </p:tgtEl>
                                        <p:attrNameLst>
                                          <p:attrName>style.visibility</p:attrName>
                                        </p:attrNameLst>
                                      </p:cBhvr>
                                      <p:to>
                                        <p:strVal val="visible"/>
                                      </p:to>
                                    </p:set>
                                    <p:anim calcmode="lin" valueType="num">
                                      <p:cBhvr additive="base">
                                        <p:cTn dur="500"/>
                                        <p:tgtEl>
                                          <p:spTgt spid="39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2" st="2"/>
                                            </p:txEl>
                                          </p:spTgt>
                                        </p:tgtEl>
                                        <p:attrNameLst>
                                          <p:attrName>style.visibility</p:attrName>
                                        </p:attrNameLst>
                                      </p:cBhvr>
                                      <p:to>
                                        <p:strVal val="visible"/>
                                      </p:to>
                                    </p:set>
                                    <p:anim calcmode="lin" valueType="num">
                                      <p:cBhvr additive="base">
                                        <p:cTn dur="500"/>
                                        <p:tgtEl>
                                          <p:spTgt spid="393">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3" st="3"/>
                                            </p:txEl>
                                          </p:spTgt>
                                        </p:tgtEl>
                                        <p:attrNameLst>
                                          <p:attrName>style.visibility</p:attrName>
                                        </p:attrNameLst>
                                      </p:cBhvr>
                                      <p:to>
                                        <p:strVal val="visible"/>
                                      </p:to>
                                    </p:set>
                                    <p:anim calcmode="lin" valueType="num">
                                      <p:cBhvr additive="base">
                                        <p:cTn dur="500"/>
                                        <p:tgtEl>
                                          <p:spTgt spid="393">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4" st="4"/>
                                            </p:txEl>
                                          </p:spTgt>
                                        </p:tgtEl>
                                        <p:attrNameLst>
                                          <p:attrName>style.visibility</p:attrName>
                                        </p:attrNameLst>
                                      </p:cBhvr>
                                      <p:to>
                                        <p:strVal val="visible"/>
                                      </p:to>
                                    </p:set>
                                    <p:anim calcmode="lin" valueType="num">
                                      <p:cBhvr additive="base">
                                        <p:cTn dur="500"/>
                                        <p:tgtEl>
                                          <p:spTgt spid="393">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5" st="5"/>
                                            </p:txEl>
                                          </p:spTgt>
                                        </p:tgtEl>
                                        <p:attrNameLst>
                                          <p:attrName>style.visibility</p:attrName>
                                        </p:attrNameLst>
                                      </p:cBhvr>
                                      <p:to>
                                        <p:strVal val="visible"/>
                                      </p:to>
                                    </p:set>
                                    <p:anim calcmode="lin" valueType="num">
                                      <p:cBhvr additive="base">
                                        <p:cTn dur="500"/>
                                        <p:tgtEl>
                                          <p:spTgt spid="393">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3">
                                            <p:txEl>
                                              <p:pRg end="6" st="6"/>
                                            </p:txEl>
                                          </p:spTgt>
                                        </p:tgtEl>
                                        <p:attrNameLst>
                                          <p:attrName>style.visibility</p:attrName>
                                        </p:attrNameLst>
                                      </p:cBhvr>
                                      <p:to>
                                        <p:strVal val="visible"/>
                                      </p:to>
                                    </p:set>
                                    <p:anim calcmode="lin" valueType="num">
                                      <p:cBhvr additive="base">
                                        <p:cTn dur="500"/>
                                        <p:tgtEl>
                                          <p:spTgt spid="393">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x="0" y="0"/>
          <a:ext cx="0" cy="0"/>
          <a:chOff x="0" y="0"/>
          <a:chExt cx="0" cy="0"/>
        </a:xfrm>
      </p:grpSpPr>
      <p:sp>
        <p:nvSpPr>
          <p:cNvPr id="281" name="Shape 281"/>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The purpose of a quotation</a:t>
            </a:r>
          </a:p>
        </p:txBody>
      </p:sp>
      <p:sp>
        <p:nvSpPr>
          <p:cNvPr id="282" name="Shape 28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It is your EVIDENCE</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If you are making a claim, you must be able to support it!!!</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You are SHOWING your reader a deeper meaning of the text. </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You are making connections between actions and events in the text to the theme or meaning of the text.</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You are identifying patterns within  the text. </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xEl>
                                              <p:pRg end="0" st="0"/>
                                            </p:txEl>
                                          </p:spTgt>
                                        </p:tgtEl>
                                        <p:attrNameLst>
                                          <p:attrName>style.visibility</p:attrName>
                                        </p:attrNameLst>
                                      </p:cBhvr>
                                      <p:to>
                                        <p:strVal val="visible"/>
                                      </p:to>
                                    </p:set>
                                    <p:animEffect filter="fade" transition="in">
                                      <p:cBhvr>
                                        <p:cTn dur="500"/>
                                        <p:tgtEl>
                                          <p:spTgt spid="2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xEl>
                                              <p:pRg end="1" st="1"/>
                                            </p:txEl>
                                          </p:spTgt>
                                        </p:tgtEl>
                                        <p:attrNameLst>
                                          <p:attrName>style.visibility</p:attrName>
                                        </p:attrNameLst>
                                      </p:cBhvr>
                                      <p:to>
                                        <p:strVal val="visible"/>
                                      </p:to>
                                    </p:set>
                                    <p:animEffect filter="fade" transition="in">
                                      <p:cBhvr>
                                        <p:cTn dur="500"/>
                                        <p:tgtEl>
                                          <p:spTgt spid="2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xEl>
                                              <p:pRg end="2" st="2"/>
                                            </p:txEl>
                                          </p:spTgt>
                                        </p:tgtEl>
                                        <p:attrNameLst>
                                          <p:attrName>style.visibility</p:attrName>
                                        </p:attrNameLst>
                                      </p:cBhvr>
                                      <p:to>
                                        <p:strVal val="visible"/>
                                      </p:to>
                                    </p:set>
                                    <p:animEffect filter="fade" transition="in">
                                      <p:cBhvr>
                                        <p:cTn dur="500"/>
                                        <p:tgtEl>
                                          <p:spTgt spid="2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xEl>
                                              <p:pRg end="3" st="3"/>
                                            </p:txEl>
                                          </p:spTgt>
                                        </p:tgtEl>
                                        <p:attrNameLst>
                                          <p:attrName>style.visibility</p:attrName>
                                        </p:attrNameLst>
                                      </p:cBhvr>
                                      <p:to>
                                        <p:strVal val="visible"/>
                                      </p:to>
                                    </p:set>
                                    <p:animEffect filter="fade" transition="in">
                                      <p:cBhvr>
                                        <p:cTn dur="500"/>
                                        <p:tgtEl>
                                          <p:spTgt spid="2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xEl>
                                              <p:pRg end="4" st="4"/>
                                            </p:txEl>
                                          </p:spTgt>
                                        </p:tgtEl>
                                        <p:attrNameLst>
                                          <p:attrName>style.visibility</p:attrName>
                                        </p:attrNameLst>
                                      </p:cBhvr>
                                      <p:to>
                                        <p:strVal val="visible"/>
                                      </p:to>
                                    </p:set>
                                    <p:animEffect filter="fade" transition="in">
                                      <p:cBhvr>
                                        <p:cTn dur="500"/>
                                        <p:tgtEl>
                                          <p:spTgt spid="2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2">
                                            <p:txEl>
                                              <p:pRg end="5" st="5"/>
                                            </p:txEl>
                                          </p:spTgt>
                                        </p:tgtEl>
                                        <p:attrNameLst>
                                          <p:attrName>style.visibility</p:attrName>
                                        </p:attrNameLst>
                                      </p:cBhvr>
                                      <p:to>
                                        <p:strVal val="visible"/>
                                      </p:to>
                                    </p:set>
                                    <p:animEffect filter="fade" transition="in">
                                      <p:cBhvr>
                                        <p:cTn dur="500"/>
                                        <p:tgtEl>
                                          <p:spTgt spid="28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x="0" y="0"/>
          <a:ext cx="0" cy="0"/>
          <a:chOff x="0" y="0"/>
          <a:chExt cx="0" cy="0"/>
        </a:xfrm>
      </p:grpSpPr>
      <p:sp>
        <p:nvSpPr>
          <p:cNvPr id="288" name="Shape 288"/>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240" u="none" cap="none" strike="noStrike">
                <a:solidFill>
                  <a:srgbClr val="FEFEFE"/>
                </a:solidFill>
                <a:latin typeface="Arial"/>
                <a:ea typeface="Arial"/>
                <a:cs typeface="Arial"/>
                <a:sym typeface="Arial"/>
              </a:rPr>
              <a:t>Common issues with introducing quotations</a:t>
            </a:r>
            <a:br>
              <a:rPr b="1" i="0" lang="en-US" sz="3240" u="none" cap="none" strike="noStrike">
                <a:solidFill>
                  <a:srgbClr val="FEFEFE"/>
                </a:solidFill>
                <a:latin typeface="Arial"/>
                <a:ea typeface="Arial"/>
                <a:cs typeface="Arial"/>
                <a:sym typeface="Arial"/>
              </a:rPr>
            </a:br>
          </a:p>
        </p:txBody>
      </p:sp>
      <p:sp>
        <p:nvSpPr>
          <p:cNvPr id="289" name="Shape 28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Quotes that jump in out of no where are confusing!</a:t>
            </a:r>
          </a:p>
          <a:p>
            <a:pPr indent="-274320" lvl="0" marL="274320" marR="0" rtl="0" algn="l">
              <a:spcBef>
                <a:spcPts val="480"/>
              </a:spcBef>
              <a:buClr>
                <a:srgbClr val="ABC2C8"/>
              </a:buClr>
              <a:buSzPct val="100000"/>
              <a:buFont typeface="Arial"/>
              <a:buChar char="•"/>
            </a:pPr>
            <a:r>
              <a:rPr b="0" i="0" lang="en-US" sz="2400" u="none" cap="none" strike="noStrike">
                <a:solidFill>
                  <a:srgbClr val="F8F490"/>
                </a:solidFill>
                <a:latin typeface="Arial"/>
                <a:ea typeface="Arial"/>
                <a:cs typeface="Arial"/>
                <a:sym typeface="Arial"/>
              </a:rPr>
              <a:t>Example: </a:t>
            </a:r>
            <a:r>
              <a:rPr b="0" i="0" lang="en-US" sz="2400" u="none" cap="none" strike="noStrike">
                <a:solidFill>
                  <a:schemeClr val="lt2"/>
                </a:solidFill>
                <a:latin typeface="Arial"/>
                <a:ea typeface="Arial"/>
                <a:cs typeface="Arial"/>
                <a:sym typeface="Arial"/>
              </a:rPr>
              <a:t>In the novel </a:t>
            </a:r>
            <a:r>
              <a:rPr b="0" i="0" lang="en-US" sz="2400" u="sng" cap="none" strike="noStrike">
                <a:solidFill>
                  <a:schemeClr val="lt2"/>
                </a:solidFill>
                <a:latin typeface="Arial"/>
                <a:ea typeface="Arial"/>
                <a:cs typeface="Arial"/>
                <a:sym typeface="Arial"/>
              </a:rPr>
              <a:t>The Catcher in the Rye </a:t>
            </a:r>
            <a:r>
              <a:rPr b="0" i="0" lang="en-US" sz="2400" u="none" cap="none" strike="noStrike">
                <a:solidFill>
                  <a:schemeClr val="lt2"/>
                </a:solidFill>
                <a:latin typeface="Arial"/>
                <a:ea typeface="Arial"/>
                <a:cs typeface="Arial"/>
                <a:sym typeface="Arial"/>
              </a:rPr>
              <a:t> by J.D. Salinger, Holden feels lost and alone in the world. “Do you happen to know where they go, the ducks, when it gets all frozen over” (60). </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Just giving a page number is NOT context</a:t>
            </a:r>
          </a:p>
          <a:p>
            <a:pPr indent="-274320" lvl="0" marL="274320" marR="0" rtl="0" algn="l">
              <a:spcBef>
                <a:spcPts val="480"/>
              </a:spcBef>
              <a:buClr>
                <a:srgbClr val="ABC2C8"/>
              </a:buClr>
              <a:buSzPct val="100000"/>
              <a:buFont typeface="Arial"/>
              <a:buChar char="•"/>
            </a:pPr>
            <a:r>
              <a:rPr b="0" i="0" lang="en-US" sz="2400" u="none" cap="none" strike="noStrike">
                <a:solidFill>
                  <a:srgbClr val="F8F490"/>
                </a:solidFill>
                <a:latin typeface="Arial"/>
                <a:ea typeface="Arial"/>
                <a:cs typeface="Arial"/>
                <a:sym typeface="Arial"/>
              </a:rPr>
              <a:t>Example: </a:t>
            </a:r>
            <a:r>
              <a:rPr b="0" i="0" lang="en-US" sz="2400" u="none" cap="none" strike="noStrike">
                <a:solidFill>
                  <a:schemeClr val="lt2"/>
                </a:solidFill>
                <a:latin typeface="Arial"/>
                <a:ea typeface="Arial"/>
                <a:cs typeface="Arial"/>
                <a:sym typeface="Arial"/>
              </a:rPr>
              <a:t>Holden says that he believes adults are phonies; however, Holden seems to want to be in the company of adults. On page 57 he says, “I turned sideways and showed her my gray hair. It fascinated the hell out of her. ‘C’mon, join me why don’t you?’ I said. I’d’ve enjoyed having her”</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289">
                                            <p:txEl>
                                              <p:pRg end="0" st="0"/>
                                            </p:txEl>
                                          </p:spTgt>
                                        </p:tgtEl>
                                        <p:attrNameLst>
                                          <p:attrName>ppt_y</p:attrName>
                                        </p:attrNameLst>
                                      </p:cBhvr>
                                      <p:tavLst>
                                        <p:tav fmla="" tm="0">
                                          <p:val>
                                            <p:strVal val="#ppt_y"/>
                                          </p:val>
                                        </p:tav>
                                        <p:tav fmla="" tm="100000">
                                          <p:val>
                                            <p:strVal val="#ppt_y+1"/>
                                          </p:val>
                                        </p:tav>
                                      </p:tavLst>
                                    </p:anim>
                                    <p:set>
                                      <p:cBhvr>
                                        <p:cTn dur="1" fill="hold">
                                          <p:stCondLst>
                                            <p:cond delay="500"/>
                                          </p:stCondLst>
                                        </p:cTn>
                                        <p:tgtEl>
                                          <p:spTgt spid="289">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289">
                                            <p:txEl>
                                              <p:pRg end="1" st="1"/>
                                            </p:txEl>
                                          </p:spTgt>
                                        </p:tgtEl>
                                        <p:attrNameLst>
                                          <p:attrName>ppt_y</p:attrName>
                                        </p:attrNameLst>
                                      </p:cBhvr>
                                      <p:tavLst>
                                        <p:tav fmla="" tm="0">
                                          <p:val>
                                            <p:strVal val="#ppt_y"/>
                                          </p:val>
                                        </p:tav>
                                        <p:tav fmla="" tm="100000">
                                          <p:val>
                                            <p:strVal val="#ppt_y+1"/>
                                          </p:val>
                                        </p:tav>
                                      </p:tavLst>
                                    </p:anim>
                                    <p:set>
                                      <p:cBhvr>
                                        <p:cTn dur="1" fill="hold">
                                          <p:stCondLst>
                                            <p:cond delay="500"/>
                                          </p:stCondLst>
                                        </p:cTn>
                                        <p:tgtEl>
                                          <p:spTgt spid="289">
                                            <p:txEl>
                                              <p:pRg end="1" st="1"/>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289">
                                            <p:txEl>
                                              <p:pRg end="2" st="2"/>
                                            </p:txEl>
                                          </p:spTgt>
                                        </p:tgtEl>
                                        <p:attrNameLst>
                                          <p:attrName>ppt_y</p:attrName>
                                        </p:attrNameLst>
                                      </p:cBhvr>
                                      <p:tavLst>
                                        <p:tav fmla="" tm="0">
                                          <p:val>
                                            <p:strVal val="#ppt_y"/>
                                          </p:val>
                                        </p:tav>
                                        <p:tav fmla="" tm="100000">
                                          <p:val>
                                            <p:strVal val="#ppt_y+1"/>
                                          </p:val>
                                        </p:tav>
                                      </p:tavLst>
                                    </p:anim>
                                    <p:set>
                                      <p:cBhvr>
                                        <p:cTn dur="1" fill="hold">
                                          <p:stCondLst>
                                            <p:cond delay="500"/>
                                          </p:stCondLst>
                                        </p:cTn>
                                        <p:tgtEl>
                                          <p:spTgt spid="289">
                                            <p:txEl>
                                              <p:pRg end="2" st="2"/>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289">
                                            <p:txEl>
                                              <p:pRg end="3" st="3"/>
                                            </p:txEl>
                                          </p:spTgt>
                                        </p:tgtEl>
                                        <p:attrNameLst>
                                          <p:attrName>ppt_y</p:attrName>
                                        </p:attrNameLst>
                                      </p:cBhvr>
                                      <p:tavLst>
                                        <p:tav fmla="" tm="0">
                                          <p:val>
                                            <p:strVal val="#ppt_y"/>
                                          </p:val>
                                        </p:tav>
                                        <p:tav fmla="" tm="100000">
                                          <p:val>
                                            <p:strVal val="#ppt_y+1"/>
                                          </p:val>
                                        </p:tav>
                                      </p:tavLst>
                                    </p:anim>
                                    <p:set>
                                      <p:cBhvr>
                                        <p:cTn dur="1" fill="hold">
                                          <p:stCondLst>
                                            <p:cond delay="500"/>
                                          </p:stCondLst>
                                        </p:cTn>
                                        <p:tgtEl>
                                          <p:spTgt spid="289">
                                            <p:txEl>
                                              <p:pRg end="3" st="3"/>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289">
                                            <p:txEl>
                                              <p:pRg end="4" st="4"/>
                                            </p:txEl>
                                          </p:spTgt>
                                        </p:tgtEl>
                                        <p:attrNameLst>
                                          <p:attrName>ppt_y</p:attrName>
                                        </p:attrNameLst>
                                      </p:cBhvr>
                                      <p:tavLst>
                                        <p:tav fmla="" tm="0">
                                          <p:val>
                                            <p:strVal val="#ppt_y"/>
                                          </p:val>
                                        </p:tav>
                                        <p:tav fmla="" tm="100000">
                                          <p:val>
                                            <p:strVal val="#ppt_y+1"/>
                                          </p:val>
                                        </p:tav>
                                      </p:tavLst>
                                    </p:anim>
                                    <p:set>
                                      <p:cBhvr>
                                        <p:cTn dur="1" fill="hold">
                                          <p:stCondLst>
                                            <p:cond delay="500"/>
                                          </p:stCondLst>
                                        </p:cTn>
                                        <p:tgtEl>
                                          <p:spTgt spid="289">
                                            <p:txEl>
                                              <p:pRg end="4" st="4"/>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x="0" y="0"/>
          <a:ext cx="0" cy="0"/>
          <a:chOff x="0" y="0"/>
          <a:chExt cx="0" cy="0"/>
        </a:xfrm>
      </p:grpSpPr>
      <p:sp>
        <p:nvSpPr>
          <p:cNvPr id="295" name="Shape 295"/>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The lead in…</a:t>
            </a:r>
          </a:p>
        </p:txBody>
      </p:sp>
      <p:sp>
        <p:nvSpPr>
          <p:cNvPr id="296" name="Shape 29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We need context!!!</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Assume your reader has read the book.</a:t>
            </a:r>
          </a:p>
          <a:p>
            <a:pPr indent="-193040" lvl="1" marL="548640" marR="0" rtl="0" algn="l">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This means: </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No need to summarize the whole book for each quotation (you don’t need to tell me who Holden is)</a:t>
            </a:r>
          </a:p>
          <a:p>
            <a:pPr indent="-228600" lvl="2" marL="914400" marR="0" rtl="0" algn="l">
              <a:spcBef>
                <a:spcPts val="400"/>
              </a:spcBef>
              <a:buClr>
                <a:schemeClr val="accent2"/>
              </a:buClr>
              <a:buSzPct val="100000"/>
              <a:buFont typeface="Arial"/>
              <a:buChar char="•"/>
            </a:pPr>
            <a:r>
              <a:rPr b="0" i="0" lang="en-US" sz="2000" u="none" cap="none" strike="noStrike">
                <a:solidFill>
                  <a:schemeClr val="lt2"/>
                </a:solidFill>
                <a:latin typeface="Arial"/>
                <a:ea typeface="Arial"/>
                <a:cs typeface="Arial"/>
                <a:sym typeface="Arial"/>
              </a:rPr>
              <a:t>Give a sentence or two to remind the reader what time or event in the text you are referring to. </a:t>
            </a:r>
          </a:p>
          <a:p>
            <a:pPr lvl="0" marR="0" rtl="0" algn="l">
              <a:spcBef>
                <a:spcPts val="400"/>
              </a:spcBef>
              <a:buClr>
                <a:srgbClr val="ABC2C8"/>
              </a:buClr>
              <a:buSzPct val="100000"/>
              <a:buFont typeface="Arial"/>
              <a:buChar char="•"/>
            </a:pPr>
            <a:r>
              <a:rPr lang="en-US"/>
              <a:t>A lead in tells your reader what you want them to LOOK FOR in your quotation. You are inviting them to see what you see in a quotation</a:t>
            </a:r>
          </a:p>
          <a:p>
            <a:pPr indent="0" lvl="2" marL="685800" marR="0" rtl="0" algn="l">
              <a:spcBef>
                <a:spcPts val="400"/>
              </a:spcBef>
              <a:buClr>
                <a:schemeClr val="accent2"/>
              </a:buClr>
              <a:buSzPct val="25000"/>
              <a:buFont typeface="Arial"/>
              <a:buNone/>
            </a:pPr>
            <a:r>
              <a:t/>
            </a:r>
            <a:endParaRPr b="0" i="0" sz="20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anim calcmode="lin" valueType="num">
                                      <p:cBhvr additive="base">
                                        <p:cTn dur="500"/>
                                        <p:tgtEl>
                                          <p:spTgt spid="29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1" st="1"/>
                                            </p:txEl>
                                          </p:spTgt>
                                        </p:tgtEl>
                                        <p:attrNameLst>
                                          <p:attrName>style.visibility</p:attrName>
                                        </p:attrNameLst>
                                      </p:cBhvr>
                                      <p:to>
                                        <p:strVal val="visible"/>
                                      </p:to>
                                    </p:set>
                                    <p:anim calcmode="lin" valueType="num">
                                      <p:cBhvr additive="base">
                                        <p:cTn dur="500"/>
                                        <p:tgtEl>
                                          <p:spTgt spid="296">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2" st="2"/>
                                            </p:txEl>
                                          </p:spTgt>
                                        </p:tgtEl>
                                        <p:attrNameLst>
                                          <p:attrName>style.visibility</p:attrName>
                                        </p:attrNameLst>
                                      </p:cBhvr>
                                      <p:to>
                                        <p:strVal val="visible"/>
                                      </p:to>
                                    </p:set>
                                    <p:anim calcmode="lin" valueType="num">
                                      <p:cBhvr additive="base">
                                        <p:cTn dur="500"/>
                                        <p:tgtEl>
                                          <p:spTgt spid="296">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3" st="3"/>
                                            </p:txEl>
                                          </p:spTgt>
                                        </p:tgtEl>
                                        <p:attrNameLst>
                                          <p:attrName>style.visibility</p:attrName>
                                        </p:attrNameLst>
                                      </p:cBhvr>
                                      <p:to>
                                        <p:strVal val="visible"/>
                                      </p:to>
                                    </p:set>
                                    <p:anim calcmode="lin" valueType="num">
                                      <p:cBhvr additive="base">
                                        <p:cTn dur="500"/>
                                        <p:tgtEl>
                                          <p:spTgt spid="296">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4" st="4"/>
                                            </p:txEl>
                                          </p:spTgt>
                                        </p:tgtEl>
                                        <p:attrNameLst>
                                          <p:attrName>style.visibility</p:attrName>
                                        </p:attrNameLst>
                                      </p:cBhvr>
                                      <p:to>
                                        <p:strVal val="visible"/>
                                      </p:to>
                                    </p:set>
                                    <p:anim calcmode="lin" valueType="num">
                                      <p:cBhvr additive="base">
                                        <p:cTn dur="500"/>
                                        <p:tgtEl>
                                          <p:spTgt spid="296">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5" st="5"/>
                                            </p:txEl>
                                          </p:spTgt>
                                        </p:tgtEl>
                                        <p:attrNameLst>
                                          <p:attrName>style.visibility</p:attrName>
                                        </p:attrNameLst>
                                      </p:cBhvr>
                                      <p:to>
                                        <p:strVal val="visible"/>
                                      </p:to>
                                    </p:set>
                                    <p:anim calcmode="lin" valueType="num">
                                      <p:cBhvr additive="base">
                                        <p:cTn dur="500"/>
                                        <p:tgtEl>
                                          <p:spTgt spid="296">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6" st="6"/>
                                            </p:txEl>
                                          </p:spTgt>
                                        </p:tgtEl>
                                        <p:attrNameLst>
                                          <p:attrName>style.visibility</p:attrName>
                                        </p:attrNameLst>
                                      </p:cBhvr>
                                      <p:to>
                                        <p:strVal val="visible"/>
                                      </p:to>
                                    </p:set>
                                    <p:anim calcmode="lin" valueType="num">
                                      <p:cBhvr additive="base">
                                        <p:cTn dur="500"/>
                                        <p:tgtEl>
                                          <p:spTgt spid="296">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6">
                                            <p:txEl>
                                              <p:pRg end="7" st="7"/>
                                            </p:txEl>
                                          </p:spTgt>
                                        </p:tgtEl>
                                        <p:attrNameLst>
                                          <p:attrName>style.visibility</p:attrName>
                                        </p:attrNameLst>
                                      </p:cBhvr>
                                      <p:to>
                                        <p:strVal val="visible"/>
                                      </p:to>
                                    </p:set>
                                    <p:anim calcmode="lin" valueType="num">
                                      <p:cBhvr additive="base">
                                        <p:cTn dur="500"/>
                                        <p:tgtEl>
                                          <p:spTgt spid="296">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sp>
        <p:nvSpPr>
          <p:cNvPr id="302" name="Shape 302"/>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Good Lead-ins</a:t>
            </a:r>
          </a:p>
        </p:txBody>
      </p:sp>
      <p:sp>
        <p:nvSpPr>
          <p:cNvPr id="303" name="Shape 30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Summarize what was happening in the story at the time of the quote.</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Are long enough to truly give the reader all necessary background (this might mean two- four sentences). </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Assume the reader has not memorized the story.</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Use quality academic vocabulary so that the writing sounds sophisticated.</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If the quote contains dialogue, the lead-in will summarize one character’s side of the conversation so that the quote makes sense.</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0" st="0"/>
                                            </p:txEl>
                                          </p:spTgt>
                                        </p:tgtEl>
                                        <p:attrNameLst>
                                          <p:attrName>style.visibility</p:attrName>
                                        </p:attrNameLst>
                                      </p:cBhvr>
                                      <p:to>
                                        <p:strVal val="visible"/>
                                      </p:to>
                                    </p:set>
                                    <p:animEffect filter="fade" transition="in">
                                      <p:cBhvr>
                                        <p:cTn dur="500"/>
                                        <p:tgtEl>
                                          <p:spTgt spid="3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1" st="1"/>
                                            </p:txEl>
                                          </p:spTgt>
                                        </p:tgtEl>
                                        <p:attrNameLst>
                                          <p:attrName>style.visibility</p:attrName>
                                        </p:attrNameLst>
                                      </p:cBhvr>
                                      <p:to>
                                        <p:strVal val="visible"/>
                                      </p:to>
                                    </p:set>
                                    <p:animEffect filter="fade" transition="in">
                                      <p:cBhvr>
                                        <p:cTn dur="500"/>
                                        <p:tgtEl>
                                          <p:spTgt spid="3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2" st="2"/>
                                            </p:txEl>
                                          </p:spTgt>
                                        </p:tgtEl>
                                        <p:attrNameLst>
                                          <p:attrName>style.visibility</p:attrName>
                                        </p:attrNameLst>
                                      </p:cBhvr>
                                      <p:to>
                                        <p:strVal val="visible"/>
                                      </p:to>
                                    </p:set>
                                    <p:animEffect filter="fade" transition="in">
                                      <p:cBhvr>
                                        <p:cTn dur="500"/>
                                        <p:tgtEl>
                                          <p:spTgt spid="3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3" st="3"/>
                                            </p:txEl>
                                          </p:spTgt>
                                        </p:tgtEl>
                                        <p:attrNameLst>
                                          <p:attrName>style.visibility</p:attrName>
                                        </p:attrNameLst>
                                      </p:cBhvr>
                                      <p:to>
                                        <p:strVal val="visible"/>
                                      </p:to>
                                    </p:set>
                                    <p:animEffect filter="fade" transition="in">
                                      <p:cBhvr>
                                        <p:cTn dur="500"/>
                                        <p:tgtEl>
                                          <p:spTgt spid="3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4" st="4"/>
                                            </p:txEl>
                                          </p:spTgt>
                                        </p:tgtEl>
                                        <p:attrNameLst>
                                          <p:attrName>style.visibility</p:attrName>
                                        </p:attrNameLst>
                                      </p:cBhvr>
                                      <p:to>
                                        <p:strVal val="visible"/>
                                      </p:to>
                                    </p:set>
                                    <p:animEffect filter="fade" transition="in">
                                      <p:cBhvr>
                                        <p:cTn dur="500"/>
                                        <p:tgtEl>
                                          <p:spTgt spid="30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xEl>
                                              <p:pRg end="5" st="5"/>
                                            </p:txEl>
                                          </p:spTgt>
                                        </p:tgtEl>
                                        <p:attrNameLst>
                                          <p:attrName>style.visibility</p:attrName>
                                        </p:attrNameLst>
                                      </p:cBhvr>
                                      <p:to>
                                        <p:strVal val="visible"/>
                                      </p:to>
                                    </p:set>
                                    <p:animEffect filter="fade" transition="in">
                                      <p:cBhvr>
                                        <p:cTn dur="500"/>
                                        <p:tgtEl>
                                          <p:spTgt spid="303">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Problem1—Jumping out of nowhere!!!</a:t>
            </a:r>
          </a:p>
        </p:txBody>
      </p:sp>
      <p:sp>
        <p:nvSpPr>
          <p:cNvPr id="309" name="Shape 30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Holden feels lost and alone in the world. “Do you happen to know where they go, the ducks, when it gets all frozen over” (60). </a:t>
            </a:r>
          </a:p>
          <a:p>
            <a:pPr indent="0" lvl="0" marL="0" marR="0" rtl="0" algn="l">
              <a:spcBef>
                <a:spcPts val="480"/>
              </a:spcBef>
              <a:buClr>
                <a:srgbClr val="ABC2C8"/>
              </a:buClr>
              <a:buSzPct val="25000"/>
              <a:buFont typeface="Arial"/>
              <a:buNone/>
            </a:pPr>
            <a:r>
              <a:t/>
            </a:r>
            <a:endParaRPr b="0" i="0" sz="2400" u="none" cap="none" strike="noStrike">
              <a:solidFill>
                <a:schemeClr val="lt2"/>
              </a:solidFill>
              <a:latin typeface="Arial"/>
              <a:ea typeface="Arial"/>
              <a:cs typeface="Arial"/>
              <a:sym typeface="Arial"/>
            </a:endParaRP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Holden feels lost and alone in the world. </a:t>
            </a:r>
            <a:r>
              <a:rPr b="0" i="0" lang="en-US" sz="2400" u="none" cap="none" strike="noStrike">
                <a:solidFill>
                  <a:srgbClr val="FFC000"/>
                </a:solidFill>
                <a:latin typeface="Arial"/>
                <a:ea typeface="Arial"/>
                <a:cs typeface="Arial"/>
                <a:sym typeface="Arial"/>
              </a:rPr>
              <a:t>Each time Holden has to think about his own direction, real or metaphorical, his thoughts shift to the ducks in Central Park. He even asks his cab driver, </a:t>
            </a:r>
            <a:r>
              <a:rPr b="0" i="0" lang="en-US" sz="2400" u="none" cap="none" strike="noStrike">
                <a:solidFill>
                  <a:schemeClr val="lt2"/>
                </a:solidFill>
                <a:latin typeface="Arial"/>
                <a:ea typeface="Arial"/>
                <a:cs typeface="Arial"/>
                <a:sym typeface="Arial"/>
              </a:rPr>
              <a:t>“Do you happen to know where they go, the ducks, when it gets all frozen over” (60). </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09">
                                            <p:txEl>
                                              <p:pRg end="0" st="0"/>
                                            </p:txEl>
                                          </p:spTgt>
                                        </p:tgtEl>
                                      </p:cBhvr>
                                    </p:animEffect>
                                    <p:set>
                                      <p:cBhvr>
                                        <p:cTn dur="1" fill="hold">
                                          <p:stCondLst>
                                            <p:cond delay="500"/>
                                          </p:stCondLst>
                                        </p:cTn>
                                        <p:tgtEl>
                                          <p:spTgt spid="309">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09">
                                            <p:txEl>
                                              <p:pRg end="1" st="1"/>
                                            </p:txEl>
                                          </p:spTgt>
                                        </p:tgtEl>
                                      </p:cBhvr>
                                    </p:animEffect>
                                    <p:set>
                                      <p:cBhvr>
                                        <p:cTn dur="1" fill="hold">
                                          <p:stCondLst>
                                            <p:cond delay="500"/>
                                          </p:stCondLst>
                                        </p:cTn>
                                        <p:tgtEl>
                                          <p:spTgt spid="309">
                                            <p:txEl>
                                              <p:pRg end="1" st="1"/>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09">
                                            <p:txEl>
                                              <p:pRg end="2" st="2"/>
                                            </p:txEl>
                                          </p:spTgt>
                                        </p:tgtEl>
                                      </p:cBhvr>
                                    </p:animEffect>
                                    <p:set>
                                      <p:cBhvr>
                                        <p:cTn dur="1" fill="hold">
                                          <p:stCondLst>
                                            <p:cond delay="500"/>
                                          </p:stCondLst>
                                        </p:cTn>
                                        <p:tgtEl>
                                          <p:spTgt spid="309">
                                            <p:txEl>
                                              <p:pRg end="2" st="2"/>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09">
                                            <p:txEl>
                                              <p:pRg end="3" st="3"/>
                                            </p:txEl>
                                          </p:spTgt>
                                        </p:tgtEl>
                                      </p:cBhvr>
                                    </p:animEffect>
                                    <p:set>
                                      <p:cBhvr>
                                        <p:cTn dur="1" fill="hold">
                                          <p:stCondLst>
                                            <p:cond delay="500"/>
                                          </p:stCondLst>
                                        </p:cTn>
                                        <p:tgtEl>
                                          <p:spTgt spid="309">
                                            <p:txEl>
                                              <p:pRg end="3" st="3"/>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240" u="none" cap="none" strike="noStrike">
                <a:solidFill>
                  <a:srgbClr val="FEFEFE"/>
                </a:solidFill>
                <a:latin typeface="Arial"/>
                <a:ea typeface="Arial"/>
                <a:cs typeface="Arial"/>
                <a:sym typeface="Arial"/>
              </a:rPr>
              <a:t>Problem 2—No context, just page number</a:t>
            </a:r>
          </a:p>
        </p:txBody>
      </p:sp>
      <p:sp>
        <p:nvSpPr>
          <p:cNvPr id="315" name="Shape 31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spcBef>
                <a:spcPts val="0"/>
              </a:spcBef>
              <a:buClr>
                <a:srgbClr val="ABC2C8"/>
              </a:buClr>
              <a:buSzPct val="100000"/>
              <a:buFont typeface="Arial"/>
              <a:buChar char="•"/>
            </a:pPr>
            <a:r>
              <a:rPr b="0" i="0" lang="en-US" sz="1900" u="none" cap="none" strike="noStrike">
                <a:solidFill>
                  <a:schemeClr val="lt2"/>
                </a:solidFill>
                <a:latin typeface="Arial"/>
                <a:ea typeface="Arial"/>
                <a:cs typeface="Arial"/>
                <a:sym typeface="Arial"/>
              </a:rPr>
              <a:t>Holden says that he believes adults are phonies; however, Holden seems to want to be in the company of adults. </a:t>
            </a:r>
            <a:r>
              <a:rPr b="0" i="0" lang="en-US" sz="1900" u="none" cap="none" strike="noStrike">
                <a:solidFill>
                  <a:srgbClr val="FFC000"/>
                </a:solidFill>
                <a:latin typeface="Arial"/>
                <a:ea typeface="Arial"/>
                <a:cs typeface="Arial"/>
                <a:sym typeface="Arial"/>
              </a:rPr>
              <a:t>On page 57 he says, </a:t>
            </a:r>
            <a:r>
              <a:rPr b="0" i="0" lang="en-US" sz="1900" u="none" cap="none" strike="noStrike">
                <a:solidFill>
                  <a:schemeClr val="lt2"/>
                </a:solidFill>
                <a:latin typeface="Arial"/>
                <a:ea typeface="Arial"/>
                <a:cs typeface="Arial"/>
                <a:sym typeface="Arial"/>
              </a:rPr>
              <a:t>“I turned sideways and showed her my gray hair. It fascinated the hell out of her. ‘C’mon, join me why don’t you?’ I said. I’d’ve enjoyed having her”</a:t>
            </a:r>
          </a:p>
          <a:p>
            <a:pPr indent="-274320" lvl="0" marL="274320" marR="0" rtl="0" algn="l">
              <a:spcBef>
                <a:spcPts val="480"/>
              </a:spcBef>
              <a:buClr>
                <a:srgbClr val="ABC2C8"/>
              </a:buClr>
              <a:buSzPct val="100000"/>
              <a:buFont typeface="Arial"/>
              <a:buChar char="•"/>
            </a:pPr>
            <a:r>
              <a:rPr b="0" i="0" lang="en-US" sz="2400" u="none" cap="none" strike="noStrike">
                <a:solidFill>
                  <a:schemeClr val="lt2"/>
                </a:solidFill>
                <a:latin typeface="Arial"/>
                <a:ea typeface="Arial"/>
                <a:cs typeface="Arial"/>
                <a:sym typeface="Arial"/>
              </a:rPr>
              <a:t>Holden says that he believes adults are phonies; however, Holden seems to want to be in the company of adults. </a:t>
            </a:r>
            <a:r>
              <a:rPr b="0" i="0" lang="en-US" sz="2400" u="none" cap="none" strike="noStrike">
                <a:solidFill>
                  <a:srgbClr val="FFC000"/>
                </a:solidFill>
                <a:latin typeface="Arial"/>
                <a:ea typeface="Arial"/>
                <a:cs typeface="Arial"/>
                <a:sym typeface="Arial"/>
              </a:rPr>
              <a:t>When Holden is on the train to New York, he comes across a classmate’s mother. He seems to want to impress her and extend their conversation: </a:t>
            </a:r>
            <a:r>
              <a:rPr b="0" i="0" lang="en-US" sz="2400" u="none" cap="none" strike="noStrike">
                <a:solidFill>
                  <a:schemeClr val="lt2"/>
                </a:solidFill>
                <a:latin typeface="Arial"/>
                <a:ea typeface="Arial"/>
                <a:cs typeface="Arial"/>
                <a:sym typeface="Arial"/>
              </a:rPr>
              <a:t>“I turned sideways and showed her my gray hair. It fascinated the hell out of her. ‘C’mon, join me why don’t you?’ I said. I’d’ve enjoyed having her”</a:t>
            </a:r>
          </a:p>
          <a:p>
            <a:pPr indent="-274320" lvl="0" marL="274320" marR="0" rtl="0" algn="l">
              <a:spcBef>
                <a:spcPts val="480"/>
              </a:spcBef>
              <a:buClr>
                <a:srgbClr val="ABC2C8"/>
              </a:buClr>
              <a:buSzPct val="100000"/>
              <a:buFont typeface="Arial"/>
              <a:buNone/>
            </a:pPr>
            <a:r>
              <a:t/>
            </a:r>
            <a:endParaRPr b="0" i="0" sz="240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315">
                                            <p:txEl>
                                              <p:pRg end="0" st="0"/>
                                            </p:txEl>
                                          </p:spTgt>
                                        </p:tgtEl>
                                      </p:cBhvr>
                                    </p:animEffect>
                                    <p:set>
                                      <p:cBhvr>
                                        <p:cTn dur="1" fill="hold">
                                          <p:stCondLst>
                                            <p:cond delay="2000"/>
                                          </p:stCondLst>
                                        </p:cTn>
                                        <p:tgtEl>
                                          <p:spTgt spid="315">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315">
                                            <p:txEl>
                                              <p:pRg end="1" st="1"/>
                                            </p:txEl>
                                          </p:spTgt>
                                        </p:tgtEl>
                                      </p:cBhvr>
                                    </p:animEffect>
                                    <p:set>
                                      <p:cBhvr>
                                        <p:cTn dur="1" fill="hold">
                                          <p:stCondLst>
                                            <p:cond delay="2000"/>
                                          </p:stCondLst>
                                        </p:cTn>
                                        <p:tgtEl>
                                          <p:spTgt spid="315">
                                            <p:txEl>
                                              <p:pRg end="1" st="1"/>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2000"/>
                                        <p:tgtEl>
                                          <p:spTgt spid="315">
                                            <p:txEl>
                                              <p:pRg end="2" st="2"/>
                                            </p:txEl>
                                          </p:spTgt>
                                        </p:tgtEl>
                                      </p:cBhvr>
                                    </p:animEffect>
                                    <p:set>
                                      <p:cBhvr>
                                        <p:cTn dur="1" fill="hold">
                                          <p:stCondLst>
                                            <p:cond delay="2000"/>
                                          </p:stCondLst>
                                        </p:cTn>
                                        <p:tgtEl>
                                          <p:spTgt spid="315">
                                            <p:txEl>
                                              <p:pRg end="2" st="2"/>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Selecting quotations</a:t>
            </a:r>
          </a:p>
        </p:txBody>
      </p:sp>
      <p:sp>
        <p:nvSpPr>
          <p:cNvPr id="322" name="Shape 32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rgbClr val="ABC2C8"/>
              </a:buClr>
              <a:buSzPct val="100000"/>
              <a:buFont typeface="Arial"/>
              <a:buChar char="•"/>
            </a:pPr>
            <a:r>
              <a:rPr b="0" i="0" lang="en-US" sz="2400" u="none" cap="none" strike="noStrike">
                <a:solidFill>
                  <a:srgbClr val="F5ED59"/>
                </a:solidFill>
                <a:latin typeface="Arial"/>
                <a:ea typeface="Arial"/>
                <a:cs typeface="Arial"/>
                <a:sym typeface="Arial"/>
              </a:rPr>
              <a:t>You don’t have to prove plot. Therefore, quotations that just give a fact and don’t require analysis are not useful.</a:t>
            </a:r>
          </a:p>
          <a:p>
            <a:pPr indent="-193040" lvl="1" marL="548640" marR="0" rtl="0" algn="l">
              <a:lnSpc>
                <a:spcPct val="90000"/>
              </a:lnSpc>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Ex: “Anyway, that’s what I wrote Stradlater’s composition about. Old Allie’s baseball mitt” (39). </a:t>
            </a:r>
          </a:p>
          <a:p>
            <a:pPr indent="-193040" lvl="1" marL="548640" marR="0" rtl="0" algn="l">
              <a:lnSpc>
                <a:spcPct val="90000"/>
              </a:lnSpc>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There is not much to say about this quotation.  There is no room for analysis. </a:t>
            </a:r>
          </a:p>
          <a:p>
            <a:pPr indent="-274320" lvl="0" marL="274320" marR="0" rtl="0" algn="l">
              <a:lnSpc>
                <a:spcPct val="90000"/>
              </a:lnSpc>
              <a:spcBef>
                <a:spcPts val="480"/>
              </a:spcBef>
              <a:buClr>
                <a:srgbClr val="ABC2C8"/>
              </a:buClr>
              <a:buSzPct val="100000"/>
              <a:buFont typeface="Arial"/>
              <a:buChar char="•"/>
            </a:pPr>
            <a:r>
              <a:rPr b="0" i="0" lang="en-US" sz="2400" u="none" cap="none" strike="noStrike">
                <a:solidFill>
                  <a:srgbClr val="F5ED59"/>
                </a:solidFill>
                <a:latin typeface="Arial"/>
                <a:ea typeface="Arial"/>
                <a:cs typeface="Arial"/>
                <a:sym typeface="Arial"/>
              </a:rPr>
              <a:t>When you are choosing a quotation, use ellipsis (…) sparingly. It can cause confusion.</a:t>
            </a:r>
          </a:p>
          <a:p>
            <a:pPr indent="-193040" lvl="1" marL="548640" marR="0" rtl="0" algn="l">
              <a:lnSpc>
                <a:spcPct val="90000"/>
              </a:lnSpc>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Ex: “You’d have liked him…He was two years younger than I was, but he was about fifty times as intelligent…His teachers were always writing letters to my mother… people with red hair are supposed to get mad easily…God, he was a nice kid” (38). </a:t>
            </a:r>
          </a:p>
          <a:p>
            <a:pPr indent="-193040" lvl="1" marL="548640" marR="0" rtl="0" algn="l">
              <a:lnSpc>
                <a:spcPct val="90000"/>
              </a:lnSpc>
              <a:spcBef>
                <a:spcPts val="400"/>
              </a:spcBef>
              <a:buClr>
                <a:srgbClr val="ABC2C8"/>
              </a:buClr>
              <a:buSzPct val="100000"/>
              <a:buFont typeface="Arial"/>
              <a:buChar char="•"/>
            </a:pPr>
            <a:r>
              <a:rPr b="0" i="0" lang="en-US" sz="2000" u="none" cap="none" strike="noStrike">
                <a:solidFill>
                  <a:schemeClr val="lt1"/>
                </a:solidFill>
                <a:latin typeface="Arial"/>
                <a:ea typeface="Arial"/>
                <a:cs typeface="Arial"/>
                <a:sym typeface="Arial"/>
              </a:rPr>
              <a:t>Instead, choose a coherent, consistent quotation.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xEl>
                                              <p:pRg end="0" st="0"/>
                                            </p:txEl>
                                          </p:spTgt>
                                        </p:tgtEl>
                                        <p:attrNameLst>
                                          <p:attrName>style.visibility</p:attrName>
                                        </p:attrNameLst>
                                      </p:cBhvr>
                                      <p:to>
                                        <p:strVal val="visible"/>
                                      </p:to>
                                    </p:set>
                                    <p:anim calcmode="lin" valueType="num">
                                      <p:cBhvr additive="base">
                                        <p:cTn dur="500"/>
                                        <p:tgtEl>
                                          <p:spTgt spid="32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xEl>
                                              <p:pRg end="1" st="1"/>
                                            </p:txEl>
                                          </p:spTgt>
                                        </p:tgtEl>
                                        <p:attrNameLst>
                                          <p:attrName>style.visibility</p:attrName>
                                        </p:attrNameLst>
                                      </p:cBhvr>
                                      <p:to>
                                        <p:strVal val="visible"/>
                                      </p:to>
                                    </p:set>
                                    <p:anim calcmode="lin" valueType="num">
                                      <p:cBhvr additive="base">
                                        <p:cTn dur="500"/>
                                        <p:tgtEl>
                                          <p:spTgt spid="32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xEl>
                                              <p:pRg end="2" st="2"/>
                                            </p:txEl>
                                          </p:spTgt>
                                        </p:tgtEl>
                                        <p:attrNameLst>
                                          <p:attrName>style.visibility</p:attrName>
                                        </p:attrNameLst>
                                      </p:cBhvr>
                                      <p:to>
                                        <p:strVal val="visible"/>
                                      </p:to>
                                    </p:set>
                                    <p:anim calcmode="lin" valueType="num">
                                      <p:cBhvr additive="base">
                                        <p:cTn dur="500"/>
                                        <p:tgtEl>
                                          <p:spTgt spid="32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xEl>
                                              <p:pRg end="3" st="3"/>
                                            </p:txEl>
                                          </p:spTgt>
                                        </p:tgtEl>
                                        <p:attrNameLst>
                                          <p:attrName>style.visibility</p:attrName>
                                        </p:attrNameLst>
                                      </p:cBhvr>
                                      <p:to>
                                        <p:strVal val="visible"/>
                                      </p:to>
                                    </p:set>
                                    <p:anim calcmode="lin" valueType="num">
                                      <p:cBhvr additive="base">
                                        <p:cTn dur="500"/>
                                        <p:tgtEl>
                                          <p:spTgt spid="32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xEl>
                                              <p:pRg end="4" st="4"/>
                                            </p:txEl>
                                          </p:spTgt>
                                        </p:tgtEl>
                                        <p:attrNameLst>
                                          <p:attrName>style.visibility</p:attrName>
                                        </p:attrNameLst>
                                      </p:cBhvr>
                                      <p:to>
                                        <p:strVal val="visible"/>
                                      </p:to>
                                    </p:set>
                                    <p:anim calcmode="lin" valueType="num">
                                      <p:cBhvr additive="base">
                                        <p:cTn dur="500"/>
                                        <p:tgtEl>
                                          <p:spTgt spid="32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2">
                                            <p:txEl>
                                              <p:pRg end="5" st="5"/>
                                            </p:txEl>
                                          </p:spTgt>
                                        </p:tgtEl>
                                        <p:attrNameLst>
                                          <p:attrName>style.visibility</p:attrName>
                                        </p:attrNameLst>
                                      </p:cBhvr>
                                      <p:to>
                                        <p:strVal val="visible"/>
                                      </p:to>
                                    </p:set>
                                    <p:anim calcmode="lin" valueType="num">
                                      <p:cBhvr additive="base">
                                        <p:cTn dur="500"/>
                                        <p:tgtEl>
                                          <p:spTgt spid="32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sp>
        <p:nvSpPr>
          <p:cNvPr id="328" name="Shape 328"/>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l">
              <a:spcBef>
                <a:spcPts val="0"/>
              </a:spcBef>
              <a:buClr>
                <a:srgbClr val="FEFEFE"/>
              </a:buClr>
              <a:buSzPct val="25000"/>
              <a:buFont typeface="Arial"/>
              <a:buNone/>
            </a:pPr>
            <a:r>
              <a:rPr b="1" i="0" lang="en-US" sz="3600" u="none" cap="none" strike="noStrike">
                <a:solidFill>
                  <a:srgbClr val="FEFEFE"/>
                </a:solidFill>
                <a:latin typeface="Arial"/>
                <a:ea typeface="Arial"/>
                <a:cs typeface="Arial"/>
                <a:sym typeface="Arial"/>
              </a:rPr>
              <a:t>Selecting quotations</a:t>
            </a:r>
          </a:p>
        </p:txBody>
      </p:sp>
      <p:sp>
        <p:nvSpPr>
          <p:cNvPr id="329" name="Shape 32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274320" lvl="0" marL="274320" marR="0" rtl="0" algn="l">
              <a:lnSpc>
                <a:spcPct val="80000"/>
              </a:lnSpc>
              <a:spcBef>
                <a:spcPts val="0"/>
              </a:spcBef>
              <a:buClr>
                <a:srgbClr val="ABC2C8"/>
              </a:buClr>
              <a:buSzPct val="100909"/>
              <a:buFont typeface="Arial"/>
              <a:buChar char="•"/>
            </a:pPr>
            <a:r>
              <a:rPr b="0" i="0" lang="en-US" sz="2220" u="none" cap="none" strike="noStrike">
                <a:solidFill>
                  <a:srgbClr val="F5ED59"/>
                </a:solidFill>
                <a:latin typeface="Arial"/>
                <a:ea typeface="Arial"/>
                <a:cs typeface="Arial"/>
                <a:sym typeface="Arial"/>
              </a:rPr>
              <a:t>When determining where to start and where to end your quotation, think about what you need to say about it. </a:t>
            </a:r>
          </a:p>
          <a:p>
            <a:pPr indent="-193040" lvl="1" marL="548640" marR="0" rtl="0" algn="l">
              <a:lnSpc>
                <a:spcPct val="80000"/>
              </a:lnSpc>
              <a:spcBef>
                <a:spcPts val="370"/>
              </a:spcBef>
              <a:buClr>
                <a:srgbClr val="ABC2C8"/>
              </a:buClr>
              <a:buSzPct val="97368"/>
              <a:buFont typeface="Arial"/>
              <a:buChar char="•"/>
            </a:pPr>
            <a:r>
              <a:rPr b="0" i="0" lang="en-US" sz="1850" u="none" cap="none" strike="noStrike">
                <a:solidFill>
                  <a:schemeClr val="lt1"/>
                </a:solidFill>
                <a:latin typeface="Arial"/>
                <a:ea typeface="Arial"/>
                <a:cs typeface="Arial"/>
                <a:sym typeface="Arial"/>
              </a:rPr>
              <a:t>Use enough of a quotation for it to make sense, but don’t use quotations as space filler. </a:t>
            </a:r>
          </a:p>
          <a:p>
            <a:pPr indent="-193040" lvl="1" marL="548640" marR="0" rtl="0" algn="l">
              <a:lnSpc>
                <a:spcPct val="80000"/>
              </a:lnSpc>
              <a:spcBef>
                <a:spcPts val="370"/>
              </a:spcBef>
              <a:buClr>
                <a:srgbClr val="ABC2C8"/>
              </a:buClr>
              <a:buSzPct val="97368"/>
              <a:buFont typeface="Arial"/>
              <a:buChar char="•"/>
            </a:pPr>
            <a:r>
              <a:rPr b="0" i="0" lang="en-US" sz="1850" u="none" cap="none" strike="noStrike">
                <a:solidFill>
                  <a:schemeClr val="lt1"/>
                </a:solidFill>
                <a:latin typeface="Arial"/>
                <a:ea typeface="Arial"/>
                <a:cs typeface="Arial"/>
                <a:sym typeface="Arial"/>
              </a:rPr>
              <a:t>You must plan to talk about every part of the quotation.</a:t>
            </a:r>
          </a:p>
          <a:p>
            <a:pPr indent="-193040" lvl="1" marL="548640" marR="0" rtl="0" algn="l">
              <a:lnSpc>
                <a:spcPct val="80000"/>
              </a:lnSpc>
              <a:spcBef>
                <a:spcPts val="370"/>
              </a:spcBef>
              <a:buClr>
                <a:srgbClr val="ABC2C8"/>
              </a:buClr>
              <a:buSzPct val="97368"/>
              <a:buFont typeface="Arial"/>
              <a:buChar char="•"/>
            </a:pPr>
            <a:r>
              <a:rPr b="0" i="0" lang="en-US" sz="1850" u="none" cap="none" strike="noStrike">
                <a:solidFill>
                  <a:schemeClr val="lt1"/>
                </a:solidFill>
                <a:latin typeface="Arial"/>
                <a:ea typeface="Arial"/>
                <a:cs typeface="Arial"/>
                <a:sym typeface="Arial"/>
              </a:rPr>
              <a:t>The section in </a:t>
            </a:r>
            <a:r>
              <a:rPr b="0" i="0" lang="en-US" sz="1850" u="none" cap="none" strike="noStrike">
                <a:solidFill>
                  <a:srgbClr val="F5ED59"/>
                </a:solidFill>
                <a:latin typeface="Arial"/>
                <a:ea typeface="Arial"/>
                <a:cs typeface="Arial"/>
                <a:sym typeface="Arial"/>
              </a:rPr>
              <a:t>YELLOW</a:t>
            </a:r>
            <a:r>
              <a:rPr b="0" i="0" lang="en-US" sz="1850" u="none" cap="none" strike="noStrike">
                <a:solidFill>
                  <a:schemeClr val="lt1"/>
                </a:solidFill>
                <a:latin typeface="Arial"/>
                <a:ea typeface="Arial"/>
                <a:cs typeface="Arial"/>
                <a:sym typeface="Arial"/>
              </a:rPr>
              <a:t> is worthy of discussion. The rest is just filler. </a:t>
            </a:r>
          </a:p>
          <a:p>
            <a:pPr indent="-193040" lvl="1" marL="548640" marR="0" rtl="0" algn="l">
              <a:lnSpc>
                <a:spcPct val="80000"/>
              </a:lnSpc>
              <a:spcBef>
                <a:spcPts val="370"/>
              </a:spcBef>
              <a:buClr>
                <a:srgbClr val="ABC2C8"/>
              </a:buClr>
              <a:buSzPct val="97368"/>
              <a:buFont typeface="Arial"/>
              <a:buNone/>
            </a:pPr>
            <a:r>
              <a:t/>
            </a:r>
            <a:endParaRPr b="0" i="0" sz="1850" u="none" cap="none" strike="noStrike">
              <a:solidFill>
                <a:schemeClr val="lt1"/>
              </a:solidFill>
              <a:latin typeface="Arial"/>
              <a:ea typeface="Arial"/>
              <a:cs typeface="Arial"/>
              <a:sym typeface="Arial"/>
            </a:endParaRPr>
          </a:p>
          <a:p>
            <a:pPr indent="-274320" lvl="0" marL="274320" marR="0" rtl="0" algn="l">
              <a:lnSpc>
                <a:spcPct val="80000"/>
              </a:lnSpc>
              <a:spcBef>
                <a:spcPts val="444"/>
              </a:spcBef>
              <a:buClr>
                <a:srgbClr val="ABC2C8"/>
              </a:buClr>
              <a:buSzPct val="100909"/>
              <a:buFont typeface="Arial"/>
              <a:buChar char="•"/>
            </a:pPr>
            <a:r>
              <a:rPr b="0" i="0" lang="en-US" sz="2220" u="none" cap="none" strike="noStrike">
                <a:solidFill>
                  <a:schemeClr val="lt2"/>
                </a:solidFill>
                <a:latin typeface="Arial"/>
                <a:ea typeface="Arial"/>
                <a:cs typeface="Arial"/>
                <a:sym typeface="Arial"/>
              </a:rPr>
              <a:t>Ex: </a:t>
            </a:r>
            <a:r>
              <a:rPr b="0" i="0" lang="en-US" sz="2220" u="none" cap="none" strike="noStrike">
                <a:solidFill>
                  <a:schemeClr val="lt1"/>
                </a:solidFill>
                <a:latin typeface="Arial"/>
                <a:ea typeface="Arial"/>
                <a:cs typeface="Arial"/>
                <a:sym typeface="Arial"/>
              </a:rPr>
              <a:t>“She sort of shrugged her shoulders, the way she did before and then she said, very cold ‘ Do you mind getting me my frock? Or would it be too much trouble?’ </a:t>
            </a:r>
            <a:r>
              <a:rPr b="0" i="0" lang="en-US" sz="2220" u="none" cap="none" strike="noStrike">
                <a:solidFill>
                  <a:srgbClr val="FFFF00"/>
                </a:solidFill>
                <a:latin typeface="Arial"/>
                <a:ea typeface="Arial"/>
                <a:cs typeface="Arial"/>
                <a:sym typeface="Arial"/>
              </a:rPr>
              <a:t>She was a pretty spooky kid.  Even with that little bitty voice she had, she could sort of scare you a little bit.  If she’d been a big old prostitute, with a  lot of makeup on her face and all, she wouldn’t have been half as spooky. </a:t>
            </a:r>
            <a:r>
              <a:rPr b="0" i="0" lang="en-US" sz="2220" u="none" cap="none" strike="noStrike">
                <a:solidFill>
                  <a:schemeClr val="lt1"/>
                </a:solidFill>
                <a:latin typeface="Arial"/>
                <a:ea typeface="Arial"/>
                <a:cs typeface="Arial"/>
                <a:sym typeface="Arial"/>
              </a:rPr>
              <a:t>I went and got her dress for her. She put it on and all, then she picked up her polo coat off the bed.”</a:t>
            </a:r>
            <a:r>
              <a:rPr b="0" i="0" lang="en-US" sz="2220" u="none" cap="none" strike="noStrike">
                <a:solidFill>
                  <a:srgbClr val="FFFF00"/>
                </a:solidFill>
                <a:latin typeface="Arial"/>
                <a:ea typeface="Arial"/>
                <a:cs typeface="Arial"/>
                <a:sym typeface="Arial"/>
              </a:rPr>
              <a:t> (98).</a:t>
            </a:r>
          </a:p>
          <a:p>
            <a:pPr indent="-274320" lvl="0" marL="274320" marR="0" rtl="0" algn="l">
              <a:lnSpc>
                <a:spcPct val="80000"/>
              </a:lnSpc>
              <a:spcBef>
                <a:spcPts val="444"/>
              </a:spcBef>
              <a:buClr>
                <a:srgbClr val="ABC2C8"/>
              </a:buClr>
              <a:buSzPct val="100909"/>
              <a:buFont typeface="Arial"/>
              <a:buNone/>
            </a:pPr>
            <a:r>
              <a:t/>
            </a:r>
            <a:endParaRPr b="0" i="0" sz="2220" u="none" cap="none" strike="noStrike">
              <a:solidFill>
                <a:schemeClr val="lt2"/>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0" st="0"/>
                                            </p:txEl>
                                          </p:spTgt>
                                        </p:tgtEl>
                                        <p:attrNameLst>
                                          <p:attrName>style.visibility</p:attrName>
                                        </p:attrNameLst>
                                      </p:cBhvr>
                                      <p:to>
                                        <p:strVal val="visible"/>
                                      </p:to>
                                    </p:set>
                                    <p:anim calcmode="lin" valueType="num">
                                      <p:cBhvr additive="base">
                                        <p:cTn dur="500"/>
                                        <p:tgtEl>
                                          <p:spTgt spid="32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1" st="1"/>
                                            </p:txEl>
                                          </p:spTgt>
                                        </p:tgtEl>
                                        <p:attrNameLst>
                                          <p:attrName>style.visibility</p:attrName>
                                        </p:attrNameLst>
                                      </p:cBhvr>
                                      <p:to>
                                        <p:strVal val="visible"/>
                                      </p:to>
                                    </p:set>
                                    <p:anim calcmode="lin" valueType="num">
                                      <p:cBhvr additive="base">
                                        <p:cTn dur="500"/>
                                        <p:tgtEl>
                                          <p:spTgt spid="32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2" st="2"/>
                                            </p:txEl>
                                          </p:spTgt>
                                        </p:tgtEl>
                                        <p:attrNameLst>
                                          <p:attrName>style.visibility</p:attrName>
                                        </p:attrNameLst>
                                      </p:cBhvr>
                                      <p:to>
                                        <p:strVal val="visible"/>
                                      </p:to>
                                    </p:set>
                                    <p:anim calcmode="lin" valueType="num">
                                      <p:cBhvr additive="base">
                                        <p:cTn dur="500"/>
                                        <p:tgtEl>
                                          <p:spTgt spid="32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3" st="3"/>
                                            </p:txEl>
                                          </p:spTgt>
                                        </p:tgtEl>
                                        <p:attrNameLst>
                                          <p:attrName>style.visibility</p:attrName>
                                        </p:attrNameLst>
                                      </p:cBhvr>
                                      <p:to>
                                        <p:strVal val="visible"/>
                                      </p:to>
                                    </p:set>
                                    <p:anim calcmode="lin" valueType="num">
                                      <p:cBhvr additive="base">
                                        <p:cTn dur="500"/>
                                        <p:tgtEl>
                                          <p:spTgt spid="329">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4" st="4"/>
                                            </p:txEl>
                                          </p:spTgt>
                                        </p:tgtEl>
                                        <p:attrNameLst>
                                          <p:attrName>style.visibility</p:attrName>
                                        </p:attrNameLst>
                                      </p:cBhvr>
                                      <p:to>
                                        <p:strVal val="visible"/>
                                      </p:to>
                                    </p:set>
                                    <p:anim calcmode="lin" valueType="num">
                                      <p:cBhvr additive="base">
                                        <p:cTn dur="500"/>
                                        <p:tgtEl>
                                          <p:spTgt spid="329">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5" st="5"/>
                                            </p:txEl>
                                          </p:spTgt>
                                        </p:tgtEl>
                                        <p:attrNameLst>
                                          <p:attrName>style.visibility</p:attrName>
                                        </p:attrNameLst>
                                      </p:cBhvr>
                                      <p:to>
                                        <p:strVal val="visible"/>
                                      </p:to>
                                    </p:set>
                                    <p:anim calcmode="lin" valueType="num">
                                      <p:cBhvr additive="base">
                                        <p:cTn dur="500"/>
                                        <p:tgtEl>
                                          <p:spTgt spid="329">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29">
                                            <p:txEl>
                                              <p:pRg end="6" st="6"/>
                                            </p:txEl>
                                          </p:spTgt>
                                        </p:tgtEl>
                                        <p:attrNameLst>
                                          <p:attrName>style.visibility</p:attrName>
                                        </p:attrNameLst>
                                      </p:cBhvr>
                                      <p:to>
                                        <p:strVal val="visible"/>
                                      </p:to>
                                    </p:set>
                                    <p:anim calcmode="lin" valueType="num">
                                      <p:cBhvr additive="base">
                                        <p:cTn dur="500"/>
                                        <p:tgtEl>
                                          <p:spTgt spid="329">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Thatch">
  <a:themeElements>
    <a:clrScheme name="Thatch">
      <a:dk1>
        <a:srgbClr val="000000"/>
      </a:dk1>
      <a:lt1>
        <a:srgbClr val="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