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 id="2147483661" r:id="rId5"/>
    <p:sldMasterId id="2147483662" r:id="rId6"/>
    <p:sldMasterId id="2147483663" r:id="rId7"/>
    <p:sldMasterId id="2147483664" r:id="rId8"/>
    <p:sldMasterId id="2147483665"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Lst>
  <p:sldSz cy="6858000" cx="9144000"/>
  <p:notesSz cx="6858000" cy="9144000"/>
  <p:embeddedFontLst>
    <p:embeddedFont>
      <p:font typeface="Libre Baskerville"/>
      <p:regular r:id="rId21"/>
      <p:bold r:id="rId22"/>
      <p: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0.xml"/><Relationship Id="rId11" Type="http://schemas.openxmlformats.org/officeDocument/2006/relationships/slide" Target="slides/slide1.xml"/><Relationship Id="rId22" Type="http://schemas.openxmlformats.org/officeDocument/2006/relationships/font" Target="fonts/LibreBaskerville-bold.fntdata"/><Relationship Id="rId10" Type="http://schemas.openxmlformats.org/officeDocument/2006/relationships/notesMaster" Target="notesMasters/notesMaster1.xml"/><Relationship Id="rId21" Type="http://schemas.openxmlformats.org/officeDocument/2006/relationships/font" Target="fonts/LibreBaskerville-regular.fntdata"/><Relationship Id="rId13" Type="http://schemas.openxmlformats.org/officeDocument/2006/relationships/slide" Target="slides/slide3.xml"/><Relationship Id="rId12" Type="http://schemas.openxmlformats.org/officeDocument/2006/relationships/slide" Target="slides/slide2.xml"/><Relationship Id="rId23" Type="http://schemas.openxmlformats.org/officeDocument/2006/relationships/font" Target="fonts/LibreBaskerville-italic.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Master" Target="slideMasters/slideMaster7.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3.xml"/><Relationship Id="rId19" Type="http://schemas.openxmlformats.org/officeDocument/2006/relationships/slide" Target="slides/slide9.xml"/><Relationship Id="rId6" Type="http://schemas.openxmlformats.org/officeDocument/2006/relationships/slideMaster" Target="slideMasters/slideMaster4.xml"/><Relationship Id="rId18" Type="http://schemas.openxmlformats.org/officeDocument/2006/relationships/slide" Target="slides/slide8.xml"/><Relationship Id="rId7" Type="http://schemas.openxmlformats.org/officeDocument/2006/relationships/slideMaster" Target="slideMasters/slideMaster5.xml"/><Relationship Id="rId8"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2" name="Shape 1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6" name="Shape 2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8" name="Shape 1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6" name="Shape 2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2" name="Shape 2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18" name="Shape 2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4" name="Shape 2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8" name="Shape 228"/>
        <p:cNvGrpSpPr/>
        <p:nvPr/>
      </p:nvGrpSpPr>
      <p:grpSpPr>
        <a:xfrm>
          <a:off x="0" y="0"/>
          <a:ext cx="0" cy="0"/>
          <a:chOff x="0" y="0"/>
          <a:chExt cx="0" cy="0"/>
        </a:xfrm>
      </p:grpSpPr>
      <p:sp>
        <p:nvSpPr>
          <p:cNvPr id="229" name="Shape 22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30" name="Shape 2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7" name="Shape 27"/>
        <p:cNvGrpSpPr/>
        <p:nvPr/>
      </p:nvGrpSpPr>
      <p:grpSpPr>
        <a:xfrm>
          <a:off x="0" y="0"/>
          <a:ext cx="0" cy="0"/>
          <a:chOff x="0" y="0"/>
          <a:chExt cx="0" cy="0"/>
        </a:xfrm>
      </p:grpSpPr>
      <p:sp>
        <p:nvSpPr>
          <p:cNvPr id="28" name="Shape 28"/>
          <p:cNvSpPr txBox="1"/>
          <p:nvPr>
            <p:ph type="ctrTitle"/>
          </p:nvPr>
        </p:nvSpPr>
        <p:spPr>
          <a:xfrm>
            <a:off x="2286000" y="3124200"/>
            <a:ext cx="6172199" cy="1894361"/>
          </a:xfrm>
          <a:prstGeom prst="rect">
            <a:avLst/>
          </a:prstGeom>
          <a:noFill/>
          <a:ln>
            <a:noFill/>
          </a:ln>
        </p:spPr>
        <p:txBody>
          <a:bodyPr anchorCtr="0" anchor="b" bIns="91425" lIns="91425" rIns="91425" tIns="91425"/>
          <a:lstStyle>
            <a:lvl1pPr indent="0" lvl="0" marL="0" marR="0" rtl="0" algn="l">
              <a:spcBef>
                <a:spcPts val="0"/>
              </a:spcBef>
              <a:spcAft>
                <a:spcPts val="0"/>
              </a:spcAft>
              <a:defRPr b="1" i="0" sz="3000" u="none" cap="small" strike="noStrike">
                <a:solidFill>
                  <a:schemeClr val="dk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9pPr>
          </a:lstStyle>
          <a:p/>
        </p:txBody>
      </p:sp>
      <p:sp>
        <p:nvSpPr>
          <p:cNvPr id="29" name="Shape 29"/>
          <p:cNvSpPr txBox="1"/>
          <p:nvPr>
            <p:ph idx="1" type="subTitle"/>
          </p:nvPr>
        </p:nvSpPr>
        <p:spPr>
          <a:xfrm>
            <a:off x="2286000" y="5003321"/>
            <a:ext cx="6172199" cy="1371599"/>
          </a:xfrm>
          <a:prstGeom prst="rect">
            <a:avLst/>
          </a:prstGeom>
          <a:noFill/>
          <a:ln>
            <a:noFill/>
          </a:ln>
        </p:spPr>
        <p:txBody>
          <a:bodyPr anchorCtr="0" anchor="t" bIns="91425" lIns="91425" rIns="91425" tIns="91425"/>
          <a:lstStyle>
            <a:lvl1pPr indent="0" lvl="0" marL="0" marR="0" rtl="0" algn="l">
              <a:spcBef>
                <a:spcPts val="600"/>
              </a:spcBef>
              <a:spcAft>
                <a:spcPts val="0"/>
              </a:spcAft>
              <a:buClr>
                <a:schemeClr val="accent1"/>
              </a:buClr>
              <a:buFont typeface="Noto Symbol"/>
              <a:buNone/>
              <a:defRPr b="1" i="0" sz="1800" u="none" cap="none" strike="noStrike">
                <a:solidFill>
                  <a:schemeClr val="dk2"/>
                </a:solidFill>
                <a:latin typeface="Libre Baskerville"/>
                <a:ea typeface="Libre Baskerville"/>
                <a:cs typeface="Libre Baskerville"/>
                <a:sym typeface="Libre Baskerville"/>
              </a:defRPr>
            </a:lvl1pPr>
            <a:lvl2pPr indent="0" lvl="1" marL="457200" marR="0" rtl="0" algn="ctr">
              <a:spcBef>
                <a:spcPts val="420"/>
              </a:spcBef>
              <a:spcAft>
                <a:spcPts val="0"/>
              </a:spcAft>
              <a:buClr>
                <a:schemeClr val="accent1"/>
              </a:buClr>
              <a:buFont typeface="Noto Symbol"/>
              <a:buNone/>
              <a:defRPr b="0" i="0" sz="2100" u="none" cap="none" strike="noStrike">
                <a:solidFill>
                  <a:schemeClr val="dk1"/>
                </a:solidFill>
                <a:latin typeface="Libre Baskerville"/>
                <a:ea typeface="Libre Baskerville"/>
                <a:cs typeface="Libre Baskerville"/>
                <a:sym typeface="Libre Baskerville"/>
              </a:defRPr>
            </a:lvl2pPr>
            <a:lvl3pPr indent="0" lvl="2" marL="914400" marR="0" rtl="0" algn="ctr">
              <a:spcBef>
                <a:spcPts val="360"/>
              </a:spcBef>
              <a:spcAft>
                <a:spcPts val="0"/>
              </a:spcAft>
              <a:buClr>
                <a:srgbClr val="E0752F"/>
              </a:buClr>
              <a:buFont typeface="Noto Symbol"/>
              <a:buNone/>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ctr">
              <a:spcBef>
                <a:spcPts val="360"/>
              </a:spcBef>
              <a:spcAft>
                <a:spcPts val="0"/>
              </a:spcAft>
              <a:buClr>
                <a:srgbClr val="FEC3AE"/>
              </a:buClr>
              <a:buFont typeface="Noto Symbol"/>
              <a:buNone/>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ctr">
              <a:spcBef>
                <a:spcPts val="320"/>
              </a:spcBef>
              <a:spcAft>
                <a:spcPts val="0"/>
              </a:spcAft>
              <a:buClr>
                <a:srgbClr val="BDCAE9"/>
              </a:buClr>
              <a:buFont typeface="Noto Symbol"/>
              <a:buNone/>
              <a:defRPr b="0" i="0" sz="1600" u="none" cap="none" strike="noStrike">
                <a:solidFill>
                  <a:schemeClr val="dk1"/>
                </a:solidFill>
                <a:latin typeface="Libre Baskerville"/>
                <a:ea typeface="Libre Baskerville"/>
                <a:cs typeface="Libre Baskerville"/>
                <a:sym typeface="Libre Baskerville"/>
              </a:defRPr>
            </a:lvl5pPr>
            <a:lvl6pPr indent="0" lvl="5" marL="2286000" marR="0" rtl="0" algn="ctr">
              <a:spcBef>
                <a:spcPts val="320"/>
              </a:spcBef>
              <a:buClr>
                <a:schemeClr val="accent1"/>
              </a:buClr>
              <a:buFont typeface="Libre Baskerville"/>
              <a:buNone/>
              <a:defRPr b="0" i="0" sz="1600" u="none" cap="none" strike="noStrike">
                <a:solidFill>
                  <a:schemeClr val="dk2"/>
                </a:solidFill>
                <a:latin typeface="Libre Baskerville"/>
                <a:ea typeface="Libre Baskerville"/>
                <a:cs typeface="Libre Baskerville"/>
                <a:sym typeface="Libre Baskerville"/>
              </a:defRPr>
            </a:lvl6pPr>
            <a:lvl7pPr indent="0" lvl="6" marL="2743200" marR="0" rtl="0" algn="ctr">
              <a:spcBef>
                <a:spcPts val="280"/>
              </a:spcBef>
              <a:buClr>
                <a:srgbClr val="FEC2AC"/>
              </a:buClr>
              <a:buFont typeface="Noto Symbol"/>
              <a:buNone/>
              <a:defRPr b="0" i="0" sz="1400" u="none" cap="none" strike="noStrike">
                <a:solidFill>
                  <a:schemeClr val="dk2"/>
                </a:solidFill>
                <a:latin typeface="Libre Baskerville"/>
                <a:ea typeface="Libre Baskerville"/>
                <a:cs typeface="Libre Baskerville"/>
                <a:sym typeface="Libre Baskerville"/>
              </a:defRPr>
            </a:lvl7pPr>
            <a:lvl8pPr indent="0" lvl="7" marL="3200400" marR="0" rtl="0" algn="ctr">
              <a:spcBef>
                <a:spcPts val="280"/>
              </a:spcBef>
              <a:buClr>
                <a:schemeClr val="accent2"/>
              </a:buClr>
              <a:buFont typeface="Libre Baskerville"/>
              <a:buNone/>
              <a:defRPr b="0" i="0" sz="1400" u="none" cap="small" strike="noStrike">
                <a:solidFill>
                  <a:schemeClr val="dk2"/>
                </a:solidFill>
                <a:latin typeface="Libre Baskerville"/>
                <a:ea typeface="Libre Baskerville"/>
                <a:cs typeface="Libre Baskerville"/>
                <a:sym typeface="Libre Baskerville"/>
              </a:defRPr>
            </a:lvl8pPr>
            <a:lvl9pPr indent="0" lvl="8" marL="3657600" marR="0" rtl="0" algn="ctr">
              <a:spcBef>
                <a:spcPts val="280"/>
              </a:spcBef>
              <a:buClr>
                <a:srgbClr val="DE7530"/>
              </a:buClr>
              <a:buFont typeface="Libre Baskerville"/>
              <a:buNone/>
              <a:defRPr b="0" i="0" sz="1400" u="none" cap="none" strike="noStrike">
                <a:solidFill>
                  <a:schemeClr val="dk2"/>
                </a:solidFill>
                <a:latin typeface="Libre Baskerville"/>
                <a:ea typeface="Libre Baskerville"/>
                <a:cs typeface="Libre Baskerville"/>
                <a:sym typeface="Libre Baskerville"/>
              </a:defRPr>
            </a:lvl9pPr>
          </a:lstStyle>
          <a:p/>
        </p:txBody>
      </p:sp>
      <p:sp>
        <p:nvSpPr>
          <p:cNvPr id="30" name="Shape 30"/>
          <p:cNvSpPr txBox="1"/>
          <p:nvPr>
            <p:ph idx="10" type="dt"/>
          </p:nvPr>
        </p:nvSpPr>
        <p:spPr>
          <a:xfrm rot="5400000">
            <a:off x="7764461" y="1174750"/>
            <a:ext cx="2286000" cy="381000"/>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31" name="Shape 31"/>
          <p:cNvSpPr txBox="1"/>
          <p:nvPr>
            <p:ph idx="11" type="ftr"/>
          </p:nvPr>
        </p:nvSpPr>
        <p:spPr>
          <a:xfrm rot="5400000">
            <a:off x="7077074" y="4181475"/>
            <a:ext cx="3657600"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32" name="Shape 32"/>
          <p:cNvSpPr txBox="1"/>
          <p:nvPr>
            <p:ph idx="12" type="sldNum"/>
          </p:nvPr>
        </p:nvSpPr>
        <p:spPr>
          <a:xfrm>
            <a:off x="1325562" y="4929187"/>
            <a:ext cx="609599" cy="5175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53" name="Shape 153"/>
        <p:cNvGrpSpPr/>
        <p:nvPr/>
      </p:nvGrpSpPr>
      <p:grpSpPr>
        <a:xfrm>
          <a:off x="0" y="0"/>
          <a:ext cx="0" cy="0"/>
          <a:chOff x="0" y="0"/>
          <a:chExt cx="0" cy="0"/>
        </a:xfrm>
      </p:grpSpPr>
      <p:sp>
        <p:nvSpPr>
          <p:cNvPr id="154" name="Shape 154"/>
          <p:cNvSpPr txBox="1"/>
          <p:nvPr>
            <p:ph type="title"/>
          </p:nvPr>
        </p:nvSpPr>
        <p:spPr>
          <a:xfrm rot="5400000">
            <a:off x="3371849" y="3200400"/>
            <a:ext cx="6309360" cy="457200"/>
          </a:xfrm>
          <a:prstGeom prst="rect">
            <a:avLst/>
          </a:prstGeom>
          <a:noFill/>
          <a:ln>
            <a:noFill/>
          </a:ln>
        </p:spPr>
        <p:txBody>
          <a:bodyPr anchorCtr="0" anchor="b" bIns="91425" lIns="91425" rIns="91425" tIns="91425"/>
          <a:lstStyle>
            <a:lvl1pPr lvl="0" rtl="0" algn="l">
              <a:spcBef>
                <a:spcPts val="0"/>
              </a:spcBef>
              <a:buFont typeface="Libre Baskerville"/>
              <a:buNone/>
              <a:defRPr b="1" sz="2000" cap="small"/>
            </a:lvl1pPr>
            <a:lvl2pPr lvl="1" rtl="0">
              <a:spcBef>
                <a:spcPts val="0"/>
              </a:spcBef>
              <a:defRPr sz="3000">
                <a:solidFill>
                  <a:schemeClr val="dk2"/>
                </a:solidFill>
                <a:latin typeface="Libre Baskerville"/>
                <a:ea typeface="Libre Baskerville"/>
                <a:cs typeface="Libre Baskerville"/>
                <a:sym typeface="Libre Baskerville"/>
              </a:defRPr>
            </a:lvl2pPr>
            <a:lvl3pPr lvl="2" rtl="0">
              <a:spcBef>
                <a:spcPts val="0"/>
              </a:spcBef>
              <a:defRPr sz="3000">
                <a:solidFill>
                  <a:schemeClr val="dk2"/>
                </a:solidFill>
                <a:latin typeface="Libre Baskerville"/>
                <a:ea typeface="Libre Baskerville"/>
                <a:cs typeface="Libre Baskerville"/>
                <a:sym typeface="Libre Baskerville"/>
              </a:defRPr>
            </a:lvl3pPr>
            <a:lvl4pPr lvl="3" rtl="0">
              <a:spcBef>
                <a:spcPts val="0"/>
              </a:spcBef>
              <a:defRPr sz="3000">
                <a:solidFill>
                  <a:schemeClr val="dk2"/>
                </a:solidFill>
                <a:latin typeface="Libre Baskerville"/>
                <a:ea typeface="Libre Baskerville"/>
                <a:cs typeface="Libre Baskerville"/>
                <a:sym typeface="Libre Baskerville"/>
              </a:defRPr>
            </a:lvl4pPr>
            <a:lvl5pPr lvl="4" rtl="0">
              <a:spcBef>
                <a:spcPts val="0"/>
              </a:spcBef>
              <a:defRPr sz="3000">
                <a:solidFill>
                  <a:schemeClr val="dk2"/>
                </a:solidFill>
                <a:latin typeface="Libre Baskerville"/>
                <a:ea typeface="Libre Baskerville"/>
                <a:cs typeface="Libre Baskerville"/>
                <a:sym typeface="Libre Baskerville"/>
              </a:defRPr>
            </a:lvl5pPr>
            <a:lvl6pPr lvl="5" rtl="0">
              <a:spcBef>
                <a:spcPts val="0"/>
              </a:spcBef>
              <a:defRPr sz="3000">
                <a:solidFill>
                  <a:schemeClr val="dk2"/>
                </a:solidFill>
                <a:latin typeface="Libre Baskerville"/>
                <a:ea typeface="Libre Baskerville"/>
                <a:cs typeface="Libre Baskerville"/>
                <a:sym typeface="Libre Baskerville"/>
              </a:defRPr>
            </a:lvl6pPr>
            <a:lvl7pPr lvl="6" rtl="0">
              <a:spcBef>
                <a:spcPts val="0"/>
              </a:spcBef>
              <a:defRPr sz="3000">
                <a:solidFill>
                  <a:schemeClr val="dk2"/>
                </a:solidFill>
                <a:latin typeface="Libre Baskerville"/>
                <a:ea typeface="Libre Baskerville"/>
                <a:cs typeface="Libre Baskerville"/>
                <a:sym typeface="Libre Baskerville"/>
              </a:defRPr>
            </a:lvl7pPr>
            <a:lvl8pPr lvl="7" rtl="0">
              <a:spcBef>
                <a:spcPts val="0"/>
              </a:spcBef>
              <a:defRPr sz="3000">
                <a:solidFill>
                  <a:schemeClr val="dk2"/>
                </a:solidFill>
                <a:latin typeface="Libre Baskerville"/>
                <a:ea typeface="Libre Baskerville"/>
                <a:cs typeface="Libre Baskerville"/>
                <a:sym typeface="Libre Baskerville"/>
              </a:defRPr>
            </a:lvl8pPr>
            <a:lvl9pPr lvl="8" rtl="0">
              <a:spcBef>
                <a:spcPts val="0"/>
              </a:spcBef>
              <a:defRPr sz="3000">
                <a:solidFill>
                  <a:schemeClr val="dk2"/>
                </a:solidFill>
                <a:latin typeface="Libre Baskerville"/>
                <a:ea typeface="Libre Baskerville"/>
                <a:cs typeface="Libre Baskerville"/>
                <a:sym typeface="Libre Baskerville"/>
              </a:defRPr>
            </a:lvl9pPr>
          </a:lstStyle>
          <a:p/>
        </p:txBody>
      </p:sp>
      <p:sp>
        <p:nvSpPr>
          <p:cNvPr id="155" name="Shape 155"/>
          <p:cNvSpPr txBox="1"/>
          <p:nvPr>
            <p:ph idx="1" type="body"/>
          </p:nvPr>
        </p:nvSpPr>
        <p:spPr>
          <a:xfrm>
            <a:off x="6812279" y="274319"/>
            <a:ext cx="1527047" cy="4983479"/>
          </a:xfrm>
          <a:prstGeom prst="rect">
            <a:avLst/>
          </a:prstGeom>
          <a:noFill/>
          <a:ln>
            <a:noFill/>
          </a:ln>
        </p:spPr>
        <p:txBody>
          <a:bodyPr anchorCtr="0" anchor="t" bIns="91425" lIns="91425" rIns="91425" tIns="91425"/>
          <a:lstStyle>
            <a:lvl1pPr indent="0" lvl="0" marL="0" rtl="0">
              <a:spcBef>
                <a:spcPts val="400"/>
              </a:spcBef>
              <a:spcAft>
                <a:spcPts val="1000"/>
              </a:spcAft>
              <a:buFont typeface="Libre Baskerville"/>
              <a:buNone/>
              <a:defRPr sz="1200"/>
            </a:lvl1pPr>
            <a:lvl2pPr lvl="1" rtl="0">
              <a:spcBef>
                <a:spcPts val="0"/>
              </a:spcBef>
              <a:buFont typeface="Libre Baskerville"/>
              <a:buNone/>
              <a:defRPr sz="1200"/>
            </a:lvl2pPr>
            <a:lvl3pPr lvl="2" rtl="0">
              <a:spcBef>
                <a:spcPts val="0"/>
              </a:spcBef>
              <a:buFont typeface="Libre Baskerville"/>
              <a:buNone/>
              <a:defRPr sz="1000"/>
            </a:lvl3pPr>
            <a:lvl4pPr lvl="3" rtl="0">
              <a:spcBef>
                <a:spcPts val="0"/>
              </a:spcBef>
              <a:buFont typeface="Libre Baskerville"/>
              <a:buNone/>
              <a:defRPr sz="900"/>
            </a:lvl4pPr>
            <a:lvl5pPr lvl="4" rtl="0">
              <a:spcBef>
                <a:spcPts val="0"/>
              </a:spcBef>
              <a:buFont typeface="Libre Baskerville"/>
              <a:buNone/>
              <a:defRPr sz="900"/>
            </a:lvl5pPr>
            <a:lvl6pPr lvl="5" rtl="0">
              <a:spcBef>
                <a:spcPts val="0"/>
              </a:spcBef>
              <a:defRPr sz="1600">
                <a:solidFill>
                  <a:schemeClr val="dk2"/>
                </a:solidFill>
                <a:latin typeface="Libre Baskerville"/>
                <a:ea typeface="Libre Baskerville"/>
                <a:cs typeface="Libre Baskerville"/>
                <a:sym typeface="Libre Baskerville"/>
              </a:defRPr>
            </a:lvl6pPr>
            <a:lvl7pPr lvl="6" rtl="0">
              <a:spcBef>
                <a:spcPts val="0"/>
              </a:spcBef>
              <a:defRPr sz="1400">
                <a:solidFill>
                  <a:schemeClr val="dk2"/>
                </a:solidFill>
                <a:latin typeface="Libre Baskerville"/>
                <a:ea typeface="Libre Baskerville"/>
                <a:cs typeface="Libre Baskerville"/>
                <a:sym typeface="Libre Baskerville"/>
              </a:defRPr>
            </a:lvl7pPr>
            <a:lvl8pPr lvl="7" rtl="0">
              <a:spcBef>
                <a:spcPts val="0"/>
              </a:spcBef>
              <a:defRPr sz="1400" cap="small">
                <a:solidFill>
                  <a:schemeClr val="dk2"/>
                </a:solidFill>
                <a:latin typeface="Libre Baskerville"/>
                <a:ea typeface="Libre Baskerville"/>
                <a:cs typeface="Libre Baskerville"/>
                <a:sym typeface="Libre Baskerville"/>
              </a:defRPr>
            </a:lvl8pPr>
            <a:lvl9pPr lvl="8" rtl="0">
              <a:spcBef>
                <a:spcPts val="0"/>
              </a:spcBef>
              <a:defRPr sz="1400">
                <a:solidFill>
                  <a:schemeClr val="dk2"/>
                </a:solidFill>
                <a:latin typeface="Libre Baskerville"/>
                <a:ea typeface="Libre Baskerville"/>
                <a:cs typeface="Libre Baskerville"/>
                <a:sym typeface="Libre Baskerville"/>
              </a:defRPr>
            </a:lvl9pPr>
          </a:lstStyle>
          <a:p/>
        </p:txBody>
      </p:sp>
      <p:sp>
        <p:nvSpPr>
          <p:cNvPr id="156" name="Shape 156"/>
          <p:cNvSpPr txBox="1"/>
          <p:nvPr>
            <p:ph idx="2" type="body"/>
          </p:nvPr>
        </p:nvSpPr>
        <p:spPr>
          <a:xfrm>
            <a:off x="304800" y="274319"/>
            <a:ext cx="5638800" cy="6327647"/>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157" name="Shape 157"/>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158" name="Shape 158"/>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159" name="Shape 159"/>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73" name="Shape 173"/>
        <p:cNvGrpSpPr/>
        <p:nvPr/>
      </p:nvGrpSpPr>
      <p:grpSpPr>
        <a:xfrm>
          <a:off x="0" y="0"/>
          <a:ext cx="0" cy="0"/>
          <a:chOff x="0" y="0"/>
          <a:chExt cx="0" cy="0"/>
        </a:xfrm>
      </p:grpSpPr>
      <p:sp>
        <p:nvSpPr>
          <p:cNvPr id="174" name="Shape 174"/>
          <p:cNvSpPr txBox="1"/>
          <p:nvPr>
            <p:ph type="title"/>
          </p:nvPr>
        </p:nvSpPr>
        <p:spPr>
          <a:xfrm rot="5400000">
            <a:off x="3350133" y="3200400"/>
            <a:ext cx="6309360" cy="457200"/>
          </a:xfrm>
          <a:prstGeom prst="rect">
            <a:avLst/>
          </a:prstGeom>
          <a:noFill/>
          <a:ln>
            <a:noFill/>
          </a:ln>
        </p:spPr>
        <p:txBody>
          <a:bodyPr anchorCtr="0" anchor="b" bIns="91425" lIns="91425" rIns="91425" tIns="91425"/>
          <a:lstStyle>
            <a:lvl1pPr lvl="0" rtl="0" algn="l">
              <a:spcBef>
                <a:spcPts val="0"/>
              </a:spcBef>
              <a:buFont typeface="Libre Baskerville"/>
              <a:buNone/>
              <a:defRPr b="1" sz="2000"/>
            </a:lvl1pPr>
            <a:lvl2pPr lvl="1" rtl="0">
              <a:spcBef>
                <a:spcPts val="0"/>
              </a:spcBef>
              <a:defRPr sz="3000">
                <a:solidFill>
                  <a:schemeClr val="dk2"/>
                </a:solidFill>
                <a:latin typeface="Libre Baskerville"/>
                <a:ea typeface="Libre Baskerville"/>
                <a:cs typeface="Libre Baskerville"/>
                <a:sym typeface="Libre Baskerville"/>
              </a:defRPr>
            </a:lvl2pPr>
            <a:lvl3pPr lvl="2" rtl="0">
              <a:spcBef>
                <a:spcPts val="0"/>
              </a:spcBef>
              <a:defRPr sz="3000">
                <a:solidFill>
                  <a:schemeClr val="dk2"/>
                </a:solidFill>
                <a:latin typeface="Libre Baskerville"/>
                <a:ea typeface="Libre Baskerville"/>
                <a:cs typeface="Libre Baskerville"/>
                <a:sym typeface="Libre Baskerville"/>
              </a:defRPr>
            </a:lvl3pPr>
            <a:lvl4pPr lvl="3" rtl="0">
              <a:spcBef>
                <a:spcPts val="0"/>
              </a:spcBef>
              <a:defRPr sz="3000">
                <a:solidFill>
                  <a:schemeClr val="dk2"/>
                </a:solidFill>
                <a:latin typeface="Libre Baskerville"/>
                <a:ea typeface="Libre Baskerville"/>
                <a:cs typeface="Libre Baskerville"/>
                <a:sym typeface="Libre Baskerville"/>
              </a:defRPr>
            </a:lvl4pPr>
            <a:lvl5pPr lvl="4" rtl="0">
              <a:spcBef>
                <a:spcPts val="0"/>
              </a:spcBef>
              <a:defRPr sz="3000">
                <a:solidFill>
                  <a:schemeClr val="dk2"/>
                </a:solidFill>
                <a:latin typeface="Libre Baskerville"/>
                <a:ea typeface="Libre Baskerville"/>
                <a:cs typeface="Libre Baskerville"/>
                <a:sym typeface="Libre Baskerville"/>
              </a:defRPr>
            </a:lvl5pPr>
            <a:lvl6pPr lvl="5" rtl="0">
              <a:spcBef>
                <a:spcPts val="0"/>
              </a:spcBef>
              <a:defRPr sz="3000">
                <a:solidFill>
                  <a:schemeClr val="dk2"/>
                </a:solidFill>
                <a:latin typeface="Libre Baskerville"/>
                <a:ea typeface="Libre Baskerville"/>
                <a:cs typeface="Libre Baskerville"/>
                <a:sym typeface="Libre Baskerville"/>
              </a:defRPr>
            </a:lvl6pPr>
            <a:lvl7pPr lvl="6" rtl="0">
              <a:spcBef>
                <a:spcPts val="0"/>
              </a:spcBef>
              <a:defRPr sz="3000">
                <a:solidFill>
                  <a:schemeClr val="dk2"/>
                </a:solidFill>
                <a:latin typeface="Libre Baskerville"/>
                <a:ea typeface="Libre Baskerville"/>
                <a:cs typeface="Libre Baskerville"/>
                <a:sym typeface="Libre Baskerville"/>
              </a:defRPr>
            </a:lvl7pPr>
            <a:lvl8pPr lvl="7" rtl="0">
              <a:spcBef>
                <a:spcPts val="0"/>
              </a:spcBef>
              <a:defRPr sz="3000">
                <a:solidFill>
                  <a:schemeClr val="dk2"/>
                </a:solidFill>
                <a:latin typeface="Libre Baskerville"/>
                <a:ea typeface="Libre Baskerville"/>
                <a:cs typeface="Libre Baskerville"/>
                <a:sym typeface="Libre Baskerville"/>
              </a:defRPr>
            </a:lvl8pPr>
            <a:lvl9pPr lvl="8" rtl="0">
              <a:spcBef>
                <a:spcPts val="0"/>
              </a:spcBef>
              <a:defRPr sz="3000">
                <a:solidFill>
                  <a:schemeClr val="dk2"/>
                </a:solidFill>
                <a:latin typeface="Libre Baskerville"/>
                <a:ea typeface="Libre Baskerville"/>
                <a:cs typeface="Libre Baskerville"/>
                <a:sym typeface="Libre Baskerville"/>
              </a:defRPr>
            </a:lvl9pPr>
          </a:lstStyle>
          <a:p/>
        </p:txBody>
      </p:sp>
      <p:sp>
        <p:nvSpPr>
          <p:cNvPr id="175" name="Shape 175"/>
          <p:cNvSpPr/>
          <p:nvPr>
            <p:ph idx="2" type="pic"/>
          </p:nvPr>
        </p:nvSpPr>
        <p:spPr>
          <a:xfrm>
            <a:off x="0" y="0"/>
            <a:ext cx="6172199" cy="6858000"/>
          </a:xfrm>
          <a:prstGeom prst="rect">
            <a:avLst/>
          </a:prstGeom>
          <a:solidFill>
            <a:schemeClr val="lt2"/>
          </a:solidFill>
          <a:ln>
            <a:noFill/>
          </a:ln>
        </p:spPr>
      </p:sp>
      <p:sp>
        <p:nvSpPr>
          <p:cNvPr id="176" name="Shape 176"/>
          <p:cNvSpPr txBox="1"/>
          <p:nvPr>
            <p:ph idx="1" type="body"/>
          </p:nvPr>
        </p:nvSpPr>
        <p:spPr>
          <a:xfrm>
            <a:off x="6765797" y="264794"/>
            <a:ext cx="1524000" cy="4956048"/>
          </a:xfrm>
          <a:prstGeom prst="rect">
            <a:avLst/>
          </a:prstGeom>
          <a:noFill/>
          <a:ln>
            <a:noFill/>
          </a:ln>
        </p:spPr>
        <p:txBody>
          <a:bodyPr anchorCtr="0" anchor="t" bIns="91425" lIns="91425" rIns="91425" tIns="91425"/>
          <a:lstStyle>
            <a:lvl1pPr indent="0" lvl="0" marL="0" rtl="0">
              <a:spcBef>
                <a:spcPts val="100"/>
              </a:spcBef>
              <a:spcAft>
                <a:spcPts val="400"/>
              </a:spcAft>
              <a:buFont typeface="Libre Baskerville"/>
              <a:buNone/>
              <a:defRPr sz="1200"/>
            </a:lvl1pPr>
            <a:lvl2pPr lvl="1" rtl="0">
              <a:spcBef>
                <a:spcPts val="0"/>
              </a:spcBef>
              <a:defRPr sz="1200"/>
            </a:lvl2pPr>
            <a:lvl3pPr lvl="2" rtl="0">
              <a:spcBef>
                <a:spcPts val="0"/>
              </a:spcBef>
              <a:defRPr sz="1000"/>
            </a:lvl3pPr>
            <a:lvl4pPr lvl="3" rtl="0">
              <a:spcBef>
                <a:spcPts val="0"/>
              </a:spcBef>
              <a:defRPr sz="900"/>
            </a:lvl4pPr>
            <a:lvl5pPr lvl="4" rtl="0">
              <a:spcBef>
                <a:spcPts val="0"/>
              </a:spcBef>
              <a:defRPr sz="900"/>
            </a:lvl5pPr>
            <a:lvl6pPr lvl="5" rtl="0">
              <a:spcBef>
                <a:spcPts val="0"/>
              </a:spcBef>
              <a:defRPr sz="1600">
                <a:solidFill>
                  <a:schemeClr val="dk2"/>
                </a:solidFill>
                <a:latin typeface="Libre Baskerville"/>
                <a:ea typeface="Libre Baskerville"/>
                <a:cs typeface="Libre Baskerville"/>
                <a:sym typeface="Libre Baskerville"/>
              </a:defRPr>
            </a:lvl6pPr>
            <a:lvl7pPr lvl="6" rtl="0">
              <a:spcBef>
                <a:spcPts val="0"/>
              </a:spcBef>
              <a:defRPr sz="1400">
                <a:solidFill>
                  <a:schemeClr val="dk2"/>
                </a:solidFill>
                <a:latin typeface="Libre Baskerville"/>
                <a:ea typeface="Libre Baskerville"/>
                <a:cs typeface="Libre Baskerville"/>
                <a:sym typeface="Libre Baskerville"/>
              </a:defRPr>
            </a:lvl7pPr>
            <a:lvl8pPr lvl="7" rtl="0">
              <a:spcBef>
                <a:spcPts val="0"/>
              </a:spcBef>
              <a:defRPr sz="1400" cap="small">
                <a:solidFill>
                  <a:schemeClr val="dk2"/>
                </a:solidFill>
                <a:latin typeface="Libre Baskerville"/>
                <a:ea typeface="Libre Baskerville"/>
                <a:cs typeface="Libre Baskerville"/>
                <a:sym typeface="Libre Baskerville"/>
              </a:defRPr>
            </a:lvl8pPr>
            <a:lvl9pPr lvl="8" rtl="0">
              <a:spcBef>
                <a:spcPts val="0"/>
              </a:spcBef>
              <a:defRPr sz="1400">
                <a:solidFill>
                  <a:schemeClr val="dk2"/>
                </a:solidFill>
                <a:latin typeface="Libre Baskerville"/>
                <a:ea typeface="Libre Baskerville"/>
                <a:cs typeface="Libre Baskerville"/>
                <a:sym typeface="Libre Baskerville"/>
              </a:defRPr>
            </a:lvl9pPr>
          </a:lstStyle>
          <a:p/>
        </p:txBody>
      </p:sp>
      <p:sp>
        <p:nvSpPr>
          <p:cNvPr id="177" name="Shape 177"/>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178" name="Shape 178"/>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179" name="Shape 179"/>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5" name="Shape 45"/>
        <p:cNvGrpSpPr/>
        <p:nvPr/>
      </p:nvGrpSpPr>
      <p:grpSpPr>
        <a:xfrm>
          <a:off x="0" y="0"/>
          <a:ext cx="0" cy="0"/>
          <a:chOff x="0" y="0"/>
          <a:chExt cx="0" cy="0"/>
        </a:xfrm>
      </p:grpSpPr>
      <p:sp>
        <p:nvSpPr>
          <p:cNvPr id="46" name="Shape 46"/>
          <p:cNvSpPr txBox="1"/>
          <p:nvPr>
            <p:ph type="title"/>
          </p:nvPr>
        </p:nvSpPr>
        <p:spPr>
          <a:xfrm>
            <a:off x="457200" y="274637"/>
            <a:ext cx="7467600" cy="1143000"/>
          </a:xfrm>
          <a:prstGeom prst="rect">
            <a:avLst/>
          </a:prstGeom>
          <a:noFill/>
          <a:ln>
            <a:noFill/>
          </a:ln>
        </p:spPr>
        <p:txBody>
          <a:bodyPr anchorCtr="0" anchor="b" bIns="91425" lIns="91425" rIns="91425" tIns="91425"/>
          <a:lstStyle>
            <a:lvl1pPr lvl="0" rtl="0" algn="l">
              <a:spcBef>
                <a:spcPts val="0"/>
              </a:spcBef>
              <a:spcAft>
                <a:spcPts val="0"/>
              </a:spcAft>
              <a:defRPr sz="3000" cap="small">
                <a:solidFill>
                  <a:schemeClr val="dk2"/>
                </a:solidFill>
                <a:latin typeface="Libre Baskerville"/>
                <a:ea typeface="Libre Baskerville"/>
                <a:cs typeface="Libre Baskerville"/>
                <a:sym typeface="Libre Baskerville"/>
              </a:defRPr>
            </a:lvl1pPr>
            <a:lvl2pPr lvl="1" rtl="0" algn="l">
              <a:spcBef>
                <a:spcPts val="0"/>
              </a:spcBef>
              <a:spcAft>
                <a:spcPts val="0"/>
              </a:spcAft>
              <a:defRPr sz="3000">
                <a:solidFill>
                  <a:schemeClr val="dk2"/>
                </a:solidFill>
                <a:latin typeface="Libre Baskerville"/>
                <a:ea typeface="Libre Baskerville"/>
                <a:cs typeface="Libre Baskerville"/>
                <a:sym typeface="Libre Baskerville"/>
              </a:defRPr>
            </a:lvl2pPr>
            <a:lvl3pPr lvl="2" rtl="0" algn="l">
              <a:spcBef>
                <a:spcPts val="0"/>
              </a:spcBef>
              <a:spcAft>
                <a:spcPts val="0"/>
              </a:spcAft>
              <a:defRPr sz="3000">
                <a:solidFill>
                  <a:schemeClr val="dk2"/>
                </a:solidFill>
                <a:latin typeface="Libre Baskerville"/>
                <a:ea typeface="Libre Baskerville"/>
                <a:cs typeface="Libre Baskerville"/>
                <a:sym typeface="Libre Baskerville"/>
              </a:defRPr>
            </a:lvl3pPr>
            <a:lvl4pPr lvl="3" rtl="0" algn="l">
              <a:spcBef>
                <a:spcPts val="0"/>
              </a:spcBef>
              <a:spcAft>
                <a:spcPts val="0"/>
              </a:spcAft>
              <a:defRPr sz="3000">
                <a:solidFill>
                  <a:schemeClr val="dk2"/>
                </a:solidFill>
                <a:latin typeface="Libre Baskerville"/>
                <a:ea typeface="Libre Baskerville"/>
                <a:cs typeface="Libre Baskerville"/>
                <a:sym typeface="Libre Baskerville"/>
              </a:defRPr>
            </a:lvl4pPr>
            <a:lvl5pPr lvl="4" rtl="0" algn="l">
              <a:spcBef>
                <a:spcPts val="0"/>
              </a:spcBef>
              <a:spcAft>
                <a:spcPts val="0"/>
              </a:spcAft>
              <a:defRPr sz="3000">
                <a:solidFill>
                  <a:schemeClr val="dk2"/>
                </a:solidFill>
                <a:latin typeface="Libre Baskerville"/>
                <a:ea typeface="Libre Baskerville"/>
                <a:cs typeface="Libre Baskerville"/>
                <a:sym typeface="Libre Baskerville"/>
              </a:defRPr>
            </a:lvl5pPr>
            <a:lvl6pPr lvl="5" marL="457200" rtl="0" algn="l">
              <a:spcBef>
                <a:spcPts val="0"/>
              </a:spcBef>
              <a:spcAft>
                <a:spcPts val="0"/>
              </a:spcAft>
              <a:defRPr sz="3000">
                <a:solidFill>
                  <a:schemeClr val="dk2"/>
                </a:solidFill>
                <a:latin typeface="Libre Baskerville"/>
                <a:ea typeface="Libre Baskerville"/>
                <a:cs typeface="Libre Baskerville"/>
                <a:sym typeface="Libre Baskerville"/>
              </a:defRPr>
            </a:lvl6pPr>
            <a:lvl7pPr lvl="6" marL="914400" rtl="0" algn="l">
              <a:spcBef>
                <a:spcPts val="0"/>
              </a:spcBef>
              <a:spcAft>
                <a:spcPts val="0"/>
              </a:spcAft>
              <a:defRPr sz="3000">
                <a:solidFill>
                  <a:schemeClr val="dk2"/>
                </a:solidFill>
                <a:latin typeface="Libre Baskerville"/>
                <a:ea typeface="Libre Baskerville"/>
                <a:cs typeface="Libre Baskerville"/>
                <a:sym typeface="Libre Baskerville"/>
              </a:defRPr>
            </a:lvl7pPr>
            <a:lvl8pPr lvl="7" marL="1371600" rtl="0" algn="l">
              <a:spcBef>
                <a:spcPts val="0"/>
              </a:spcBef>
              <a:spcAft>
                <a:spcPts val="0"/>
              </a:spcAft>
              <a:defRPr sz="3000">
                <a:solidFill>
                  <a:schemeClr val="dk2"/>
                </a:solidFill>
                <a:latin typeface="Libre Baskerville"/>
                <a:ea typeface="Libre Baskerville"/>
                <a:cs typeface="Libre Baskerville"/>
                <a:sym typeface="Libre Baskerville"/>
              </a:defRPr>
            </a:lvl8pPr>
            <a:lvl9pPr lvl="8" marL="1828800" rtl="0" algn="l">
              <a:spcBef>
                <a:spcPts val="0"/>
              </a:spcBef>
              <a:spcAft>
                <a:spcPts val="0"/>
              </a:spcAft>
              <a:defRPr sz="3000">
                <a:solidFill>
                  <a:schemeClr val="dk2"/>
                </a:solidFill>
                <a:latin typeface="Libre Baskerville"/>
                <a:ea typeface="Libre Baskerville"/>
                <a:cs typeface="Libre Baskerville"/>
                <a:sym typeface="Libre Baskerville"/>
              </a:defRPr>
            </a:lvl9pPr>
          </a:lstStyle>
          <a:p/>
        </p:txBody>
      </p:sp>
      <p:sp>
        <p:nvSpPr>
          <p:cNvPr id="47" name="Shape 47"/>
          <p:cNvSpPr txBox="1"/>
          <p:nvPr>
            <p:ph idx="1" type="body"/>
          </p:nvPr>
        </p:nvSpPr>
        <p:spPr>
          <a:xfrm>
            <a:off x="457200" y="1600200"/>
            <a:ext cx="7467600" cy="4873751"/>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48" name="Shape 48"/>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49" name="Shape 49"/>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50" name="Shape 50"/>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63" name="Shape 63"/>
        <p:cNvGrpSpPr/>
        <p:nvPr/>
      </p:nvGrpSpPr>
      <p:grpSpPr>
        <a:xfrm>
          <a:off x="0" y="0"/>
          <a:ext cx="0" cy="0"/>
          <a:chOff x="0" y="0"/>
          <a:chExt cx="0" cy="0"/>
        </a:xfrm>
      </p:grpSpPr>
      <p:sp>
        <p:nvSpPr>
          <p:cNvPr id="64" name="Shape 64"/>
          <p:cNvSpPr txBox="1"/>
          <p:nvPr>
            <p:ph type="title"/>
          </p:nvPr>
        </p:nvSpPr>
        <p:spPr>
          <a:xfrm rot="5400000">
            <a:off x="4541837" y="2362201"/>
            <a:ext cx="5851525" cy="1676399"/>
          </a:xfrm>
          <a:prstGeom prst="rect">
            <a:avLst/>
          </a:prstGeom>
          <a:noFill/>
          <a:ln>
            <a:noFill/>
          </a:ln>
        </p:spPr>
        <p:txBody>
          <a:bodyPr anchorCtr="0" anchor="b" bIns="91425" lIns="91425" rIns="91425" tIns="91425"/>
          <a:lstStyle>
            <a:lvl1pPr lvl="0" rtl="0" algn="l">
              <a:spcBef>
                <a:spcPts val="0"/>
              </a:spcBef>
              <a:spcAft>
                <a:spcPts val="0"/>
              </a:spcAft>
              <a:defRPr sz="3000" cap="small">
                <a:solidFill>
                  <a:schemeClr val="dk2"/>
                </a:solidFill>
                <a:latin typeface="Libre Baskerville"/>
                <a:ea typeface="Libre Baskerville"/>
                <a:cs typeface="Libre Baskerville"/>
                <a:sym typeface="Libre Baskerville"/>
              </a:defRPr>
            </a:lvl1pPr>
            <a:lvl2pPr lvl="1" rtl="0" algn="l">
              <a:spcBef>
                <a:spcPts val="0"/>
              </a:spcBef>
              <a:spcAft>
                <a:spcPts val="0"/>
              </a:spcAft>
              <a:defRPr sz="3000">
                <a:solidFill>
                  <a:schemeClr val="dk2"/>
                </a:solidFill>
                <a:latin typeface="Libre Baskerville"/>
                <a:ea typeface="Libre Baskerville"/>
                <a:cs typeface="Libre Baskerville"/>
                <a:sym typeface="Libre Baskerville"/>
              </a:defRPr>
            </a:lvl2pPr>
            <a:lvl3pPr lvl="2" rtl="0" algn="l">
              <a:spcBef>
                <a:spcPts val="0"/>
              </a:spcBef>
              <a:spcAft>
                <a:spcPts val="0"/>
              </a:spcAft>
              <a:defRPr sz="3000">
                <a:solidFill>
                  <a:schemeClr val="dk2"/>
                </a:solidFill>
                <a:latin typeface="Libre Baskerville"/>
                <a:ea typeface="Libre Baskerville"/>
                <a:cs typeface="Libre Baskerville"/>
                <a:sym typeface="Libre Baskerville"/>
              </a:defRPr>
            </a:lvl3pPr>
            <a:lvl4pPr lvl="3" rtl="0" algn="l">
              <a:spcBef>
                <a:spcPts val="0"/>
              </a:spcBef>
              <a:spcAft>
                <a:spcPts val="0"/>
              </a:spcAft>
              <a:defRPr sz="3000">
                <a:solidFill>
                  <a:schemeClr val="dk2"/>
                </a:solidFill>
                <a:latin typeface="Libre Baskerville"/>
                <a:ea typeface="Libre Baskerville"/>
                <a:cs typeface="Libre Baskerville"/>
                <a:sym typeface="Libre Baskerville"/>
              </a:defRPr>
            </a:lvl4pPr>
            <a:lvl5pPr lvl="4" rtl="0" algn="l">
              <a:spcBef>
                <a:spcPts val="0"/>
              </a:spcBef>
              <a:spcAft>
                <a:spcPts val="0"/>
              </a:spcAft>
              <a:defRPr sz="3000">
                <a:solidFill>
                  <a:schemeClr val="dk2"/>
                </a:solidFill>
                <a:latin typeface="Libre Baskerville"/>
                <a:ea typeface="Libre Baskerville"/>
                <a:cs typeface="Libre Baskerville"/>
                <a:sym typeface="Libre Baskerville"/>
              </a:defRPr>
            </a:lvl5pPr>
            <a:lvl6pPr lvl="5" marL="457200" rtl="0" algn="l">
              <a:spcBef>
                <a:spcPts val="0"/>
              </a:spcBef>
              <a:spcAft>
                <a:spcPts val="0"/>
              </a:spcAft>
              <a:defRPr sz="3000">
                <a:solidFill>
                  <a:schemeClr val="dk2"/>
                </a:solidFill>
                <a:latin typeface="Libre Baskerville"/>
                <a:ea typeface="Libre Baskerville"/>
                <a:cs typeface="Libre Baskerville"/>
                <a:sym typeface="Libre Baskerville"/>
              </a:defRPr>
            </a:lvl6pPr>
            <a:lvl7pPr lvl="6" marL="914400" rtl="0" algn="l">
              <a:spcBef>
                <a:spcPts val="0"/>
              </a:spcBef>
              <a:spcAft>
                <a:spcPts val="0"/>
              </a:spcAft>
              <a:defRPr sz="3000">
                <a:solidFill>
                  <a:schemeClr val="dk2"/>
                </a:solidFill>
                <a:latin typeface="Libre Baskerville"/>
                <a:ea typeface="Libre Baskerville"/>
                <a:cs typeface="Libre Baskerville"/>
                <a:sym typeface="Libre Baskerville"/>
              </a:defRPr>
            </a:lvl7pPr>
            <a:lvl8pPr lvl="7" marL="1371600" rtl="0" algn="l">
              <a:spcBef>
                <a:spcPts val="0"/>
              </a:spcBef>
              <a:spcAft>
                <a:spcPts val="0"/>
              </a:spcAft>
              <a:defRPr sz="3000">
                <a:solidFill>
                  <a:schemeClr val="dk2"/>
                </a:solidFill>
                <a:latin typeface="Libre Baskerville"/>
                <a:ea typeface="Libre Baskerville"/>
                <a:cs typeface="Libre Baskerville"/>
                <a:sym typeface="Libre Baskerville"/>
              </a:defRPr>
            </a:lvl8pPr>
            <a:lvl9pPr lvl="8" marL="1828800" rtl="0" algn="l">
              <a:spcBef>
                <a:spcPts val="0"/>
              </a:spcBef>
              <a:spcAft>
                <a:spcPts val="0"/>
              </a:spcAft>
              <a:defRPr sz="3000">
                <a:solidFill>
                  <a:schemeClr val="dk2"/>
                </a:solidFill>
                <a:latin typeface="Libre Baskerville"/>
                <a:ea typeface="Libre Baskerville"/>
                <a:cs typeface="Libre Baskerville"/>
                <a:sym typeface="Libre Baskerville"/>
              </a:defRPr>
            </a:lvl9pPr>
          </a:lstStyle>
          <a:p/>
        </p:txBody>
      </p:sp>
      <p:sp>
        <p:nvSpPr>
          <p:cNvPr id="65" name="Shape 65"/>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66" name="Shape 66"/>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67" name="Shape 67"/>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68" name="Shape 68"/>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9" name="Shape 69"/>
        <p:cNvGrpSpPr/>
        <p:nvPr/>
      </p:nvGrpSpPr>
      <p:grpSpPr>
        <a:xfrm>
          <a:off x="0" y="0"/>
          <a:ext cx="0" cy="0"/>
          <a:chOff x="0" y="0"/>
          <a:chExt cx="0" cy="0"/>
        </a:xfrm>
      </p:grpSpPr>
      <p:sp>
        <p:nvSpPr>
          <p:cNvPr id="70" name="Shape 70"/>
          <p:cNvSpPr txBox="1"/>
          <p:nvPr>
            <p:ph type="title"/>
          </p:nvPr>
        </p:nvSpPr>
        <p:spPr>
          <a:xfrm>
            <a:off x="457200" y="274637"/>
            <a:ext cx="7467600" cy="1143000"/>
          </a:xfrm>
          <a:prstGeom prst="rect">
            <a:avLst/>
          </a:prstGeom>
          <a:noFill/>
          <a:ln>
            <a:noFill/>
          </a:ln>
        </p:spPr>
        <p:txBody>
          <a:bodyPr anchorCtr="0" anchor="b" bIns="91425" lIns="91425" rIns="91425" tIns="91425"/>
          <a:lstStyle>
            <a:lvl1pPr lvl="0" rtl="0" algn="l">
              <a:spcBef>
                <a:spcPts val="0"/>
              </a:spcBef>
              <a:spcAft>
                <a:spcPts val="0"/>
              </a:spcAft>
              <a:defRPr sz="3000" cap="small">
                <a:solidFill>
                  <a:schemeClr val="dk2"/>
                </a:solidFill>
                <a:latin typeface="Libre Baskerville"/>
                <a:ea typeface="Libre Baskerville"/>
                <a:cs typeface="Libre Baskerville"/>
                <a:sym typeface="Libre Baskerville"/>
              </a:defRPr>
            </a:lvl1pPr>
            <a:lvl2pPr lvl="1" rtl="0" algn="l">
              <a:spcBef>
                <a:spcPts val="0"/>
              </a:spcBef>
              <a:spcAft>
                <a:spcPts val="0"/>
              </a:spcAft>
              <a:defRPr sz="3000">
                <a:solidFill>
                  <a:schemeClr val="dk2"/>
                </a:solidFill>
                <a:latin typeface="Libre Baskerville"/>
                <a:ea typeface="Libre Baskerville"/>
                <a:cs typeface="Libre Baskerville"/>
                <a:sym typeface="Libre Baskerville"/>
              </a:defRPr>
            </a:lvl2pPr>
            <a:lvl3pPr lvl="2" rtl="0" algn="l">
              <a:spcBef>
                <a:spcPts val="0"/>
              </a:spcBef>
              <a:spcAft>
                <a:spcPts val="0"/>
              </a:spcAft>
              <a:defRPr sz="3000">
                <a:solidFill>
                  <a:schemeClr val="dk2"/>
                </a:solidFill>
                <a:latin typeface="Libre Baskerville"/>
                <a:ea typeface="Libre Baskerville"/>
                <a:cs typeface="Libre Baskerville"/>
                <a:sym typeface="Libre Baskerville"/>
              </a:defRPr>
            </a:lvl3pPr>
            <a:lvl4pPr lvl="3" rtl="0" algn="l">
              <a:spcBef>
                <a:spcPts val="0"/>
              </a:spcBef>
              <a:spcAft>
                <a:spcPts val="0"/>
              </a:spcAft>
              <a:defRPr sz="3000">
                <a:solidFill>
                  <a:schemeClr val="dk2"/>
                </a:solidFill>
                <a:latin typeface="Libre Baskerville"/>
                <a:ea typeface="Libre Baskerville"/>
                <a:cs typeface="Libre Baskerville"/>
                <a:sym typeface="Libre Baskerville"/>
              </a:defRPr>
            </a:lvl4pPr>
            <a:lvl5pPr lvl="4" rtl="0" algn="l">
              <a:spcBef>
                <a:spcPts val="0"/>
              </a:spcBef>
              <a:spcAft>
                <a:spcPts val="0"/>
              </a:spcAft>
              <a:defRPr sz="3000">
                <a:solidFill>
                  <a:schemeClr val="dk2"/>
                </a:solidFill>
                <a:latin typeface="Libre Baskerville"/>
                <a:ea typeface="Libre Baskerville"/>
                <a:cs typeface="Libre Baskerville"/>
                <a:sym typeface="Libre Baskerville"/>
              </a:defRPr>
            </a:lvl5pPr>
            <a:lvl6pPr lvl="5" marL="457200" rtl="0" algn="l">
              <a:spcBef>
                <a:spcPts val="0"/>
              </a:spcBef>
              <a:spcAft>
                <a:spcPts val="0"/>
              </a:spcAft>
              <a:defRPr sz="3000">
                <a:solidFill>
                  <a:schemeClr val="dk2"/>
                </a:solidFill>
                <a:latin typeface="Libre Baskerville"/>
                <a:ea typeface="Libre Baskerville"/>
                <a:cs typeface="Libre Baskerville"/>
                <a:sym typeface="Libre Baskerville"/>
              </a:defRPr>
            </a:lvl6pPr>
            <a:lvl7pPr lvl="6" marL="914400" rtl="0" algn="l">
              <a:spcBef>
                <a:spcPts val="0"/>
              </a:spcBef>
              <a:spcAft>
                <a:spcPts val="0"/>
              </a:spcAft>
              <a:defRPr sz="3000">
                <a:solidFill>
                  <a:schemeClr val="dk2"/>
                </a:solidFill>
                <a:latin typeface="Libre Baskerville"/>
                <a:ea typeface="Libre Baskerville"/>
                <a:cs typeface="Libre Baskerville"/>
                <a:sym typeface="Libre Baskerville"/>
              </a:defRPr>
            </a:lvl7pPr>
            <a:lvl8pPr lvl="7" marL="1371600" rtl="0" algn="l">
              <a:spcBef>
                <a:spcPts val="0"/>
              </a:spcBef>
              <a:spcAft>
                <a:spcPts val="0"/>
              </a:spcAft>
              <a:defRPr sz="3000">
                <a:solidFill>
                  <a:schemeClr val="dk2"/>
                </a:solidFill>
                <a:latin typeface="Libre Baskerville"/>
                <a:ea typeface="Libre Baskerville"/>
                <a:cs typeface="Libre Baskerville"/>
                <a:sym typeface="Libre Baskerville"/>
              </a:defRPr>
            </a:lvl8pPr>
            <a:lvl9pPr lvl="8" marL="1828800" rtl="0" algn="l">
              <a:spcBef>
                <a:spcPts val="0"/>
              </a:spcBef>
              <a:spcAft>
                <a:spcPts val="0"/>
              </a:spcAft>
              <a:defRPr sz="3000">
                <a:solidFill>
                  <a:schemeClr val="dk2"/>
                </a:solidFill>
                <a:latin typeface="Libre Baskerville"/>
                <a:ea typeface="Libre Baskerville"/>
                <a:cs typeface="Libre Baskerville"/>
                <a:sym typeface="Libre Baskerville"/>
              </a:defRPr>
            </a:lvl9pPr>
          </a:lstStyle>
          <a:p/>
        </p:txBody>
      </p:sp>
      <p:sp>
        <p:nvSpPr>
          <p:cNvPr id="71" name="Shape 71"/>
          <p:cNvSpPr txBox="1"/>
          <p:nvPr>
            <p:ph idx="1" type="body"/>
          </p:nvPr>
        </p:nvSpPr>
        <p:spPr>
          <a:xfrm rot="5400000">
            <a:off x="1754187" y="303212"/>
            <a:ext cx="4873624" cy="7467600"/>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72" name="Shape 72"/>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73" name="Shape 73"/>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74" name="Shape 74"/>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5" name="Shape 75"/>
        <p:cNvGrpSpPr/>
        <p:nvPr/>
      </p:nvGrpSpPr>
      <p:grpSpPr>
        <a:xfrm>
          <a:off x="0" y="0"/>
          <a:ext cx="0" cy="0"/>
          <a:chOff x="0" y="0"/>
          <a:chExt cx="0" cy="0"/>
        </a:xfrm>
      </p:grpSpPr>
      <p:sp>
        <p:nvSpPr>
          <p:cNvPr id="76" name="Shape 76"/>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77" name="Shape 77"/>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78" name="Shape 78"/>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79" name="Shape 79"/>
        <p:cNvGrpSpPr/>
        <p:nvPr/>
      </p:nvGrpSpPr>
      <p:grpSpPr>
        <a:xfrm>
          <a:off x="0" y="0"/>
          <a:ext cx="0" cy="0"/>
          <a:chOff x="0" y="0"/>
          <a:chExt cx="0" cy="0"/>
        </a:xfrm>
      </p:grpSpPr>
      <p:sp>
        <p:nvSpPr>
          <p:cNvPr id="80" name="Shape 80"/>
          <p:cNvSpPr txBox="1"/>
          <p:nvPr>
            <p:ph type="title"/>
          </p:nvPr>
        </p:nvSpPr>
        <p:spPr>
          <a:xfrm>
            <a:off x="457200" y="273050"/>
            <a:ext cx="75438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sz="3000">
                <a:solidFill>
                  <a:schemeClr val="dk2"/>
                </a:solidFill>
                <a:latin typeface="Libre Baskerville"/>
                <a:ea typeface="Libre Baskerville"/>
                <a:cs typeface="Libre Baskerville"/>
                <a:sym typeface="Libre Baskerville"/>
              </a:defRPr>
            </a:lvl2pPr>
            <a:lvl3pPr lvl="2" rtl="0">
              <a:spcBef>
                <a:spcPts val="0"/>
              </a:spcBef>
              <a:defRPr sz="3000">
                <a:solidFill>
                  <a:schemeClr val="dk2"/>
                </a:solidFill>
                <a:latin typeface="Libre Baskerville"/>
                <a:ea typeface="Libre Baskerville"/>
                <a:cs typeface="Libre Baskerville"/>
                <a:sym typeface="Libre Baskerville"/>
              </a:defRPr>
            </a:lvl3pPr>
            <a:lvl4pPr lvl="3" rtl="0">
              <a:spcBef>
                <a:spcPts val="0"/>
              </a:spcBef>
              <a:defRPr sz="3000">
                <a:solidFill>
                  <a:schemeClr val="dk2"/>
                </a:solidFill>
                <a:latin typeface="Libre Baskerville"/>
                <a:ea typeface="Libre Baskerville"/>
                <a:cs typeface="Libre Baskerville"/>
                <a:sym typeface="Libre Baskerville"/>
              </a:defRPr>
            </a:lvl4pPr>
            <a:lvl5pPr lvl="4" rtl="0">
              <a:spcBef>
                <a:spcPts val="0"/>
              </a:spcBef>
              <a:defRPr sz="3000">
                <a:solidFill>
                  <a:schemeClr val="dk2"/>
                </a:solidFill>
                <a:latin typeface="Libre Baskerville"/>
                <a:ea typeface="Libre Baskerville"/>
                <a:cs typeface="Libre Baskerville"/>
                <a:sym typeface="Libre Baskerville"/>
              </a:defRPr>
            </a:lvl5pPr>
            <a:lvl6pPr lvl="5" rtl="0">
              <a:spcBef>
                <a:spcPts val="0"/>
              </a:spcBef>
              <a:defRPr sz="3000">
                <a:solidFill>
                  <a:schemeClr val="dk2"/>
                </a:solidFill>
                <a:latin typeface="Libre Baskerville"/>
                <a:ea typeface="Libre Baskerville"/>
                <a:cs typeface="Libre Baskerville"/>
                <a:sym typeface="Libre Baskerville"/>
              </a:defRPr>
            </a:lvl6pPr>
            <a:lvl7pPr lvl="6" rtl="0">
              <a:spcBef>
                <a:spcPts val="0"/>
              </a:spcBef>
              <a:defRPr sz="3000">
                <a:solidFill>
                  <a:schemeClr val="dk2"/>
                </a:solidFill>
                <a:latin typeface="Libre Baskerville"/>
                <a:ea typeface="Libre Baskerville"/>
                <a:cs typeface="Libre Baskerville"/>
                <a:sym typeface="Libre Baskerville"/>
              </a:defRPr>
            </a:lvl7pPr>
            <a:lvl8pPr lvl="7" rtl="0">
              <a:spcBef>
                <a:spcPts val="0"/>
              </a:spcBef>
              <a:defRPr sz="3000">
                <a:solidFill>
                  <a:schemeClr val="dk2"/>
                </a:solidFill>
                <a:latin typeface="Libre Baskerville"/>
                <a:ea typeface="Libre Baskerville"/>
                <a:cs typeface="Libre Baskerville"/>
                <a:sym typeface="Libre Baskerville"/>
              </a:defRPr>
            </a:lvl8pPr>
            <a:lvl9pPr lvl="8" rtl="0">
              <a:spcBef>
                <a:spcPts val="0"/>
              </a:spcBef>
              <a:defRPr sz="3000">
                <a:solidFill>
                  <a:schemeClr val="dk2"/>
                </a:solidFill>
                <a:latin typeface="Libre Baskerville"/>
                <a:ea typeface="Libre Baskerville"/>
                <a:cs typeface="Libre Baskerville"/>
                <a:sym typeface="Libre Baskerville"/>
              </a:defRPr>
            </a:lvl9pPr>
          </a:lstStyle>
          <a:p/>
        </p:txBody>
      </p:sp>
      <p:sp>
        <p:nvSpPr>
          <p:cNvPr id="81" name="Shape 81"/>
          <p:cNvSpPr txBox="1"/>
          <p:nvPr>
            <p:ph idx="1" type="body"/>
          </p:nvPr>
        </p:nvSpPr>
        <p:spPr>
          <a:xfrm>
            <a:off x="457200" y="2362200"/>
            <a:ext cx="3657600" cy="3886200"/>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82" name="Shape 82"/>
          <p:cNvSpPr txBox="1"/>
          <p:nvPr>
            <p:ph idx="2" type="body"/>
          </p:nvPr>
        </p:nvSpPr>
        <p:spPr>
          <a:xfrm>
            <a:off x="4371975" y="2362200"/>
            <a:ext cx="3657600" cy="3886200"/>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83" name="Shape 83"/>
          <p:cNvSpPr/>
          <p:nvPr>
            <p:ph idx="3" type="body"/>
          </p:nvPr>
        </p:nvSpPr>
        <p:spPr>
          <a:xfrm>
            <a:off x="457200" y="1569720"/>
            <a:ext cx="3657600" cy="658368"/>
          </a:xfrm>
          <a:prstGeom prst="roundRect">
            <a:avLst>
              <a:gd fmla="val 16667" name="adj"/>
            </a:avLst>
          </a:prstGeom>
          <a:solidFill>
            <a:schemeClr val="accent1"/>
          </a:solidFill>
          <a:ln>
            <a:noFill/>
          </a:ln>
        </p:spPr>
        <p:txBody>
          <a:bodyPr anchorCtr="0" anchor="ctr" bIns="91425" lIns="91425" rIns="91425" tIns="91425"/>
          <a:lstStyle>
            <a:lvl1pPr indent="0" lvl="0" marL="0" rtl="0">
              <a:spcBef>
                <a:spcPts val="0"/>
              </a:spcBef>
              <a:buClr>
                <a:srgbClr val="FFFFFF"/>
              </a:buClr>
              <a:buFont typeface="Libre Baskerville"/>
              <a:buNone/>
              <a:defRPr b="1" sz="2000">
                <a:solidFill>
                  <a:srgbClr val="FFFFFF"/>
                </a:solidFill>
              </a:defRPr>
            </a:lvl1pPr>
            <a:lvl2pPr lvl="1" rtl="0">
              <a:spcBef>
                <a:spcPts val="0"/>
              </a:spcBef>
              <a:defRPr sz="2100">
                <a:solidFill>
                  <a:schemeClr val="dk1"/>
                </a:solidFill>
                <a:latin typeface="Libre Baskerville"/>
                <a:ea typeface="Libre Baskerville"/>
                <a:cs typeface="Libre Baskerville"/>
                <a:sym typeface="Libre Baskerville"/>
              </a:defRPr>
            </a:lvl2pPr>
            <a:lvl3pPr lvl="2" rtl="0">
              <a:spcBef>
                <a:spcPts val="0"/>
              </a:spcBef>
              <a:defRPr>
                <a:solidFill>
                  <a:schemeClr val="dk1"/>
                </a:solidFill>
                <a:latin typeface="Libre Baskerville"/>
                <a:ea typeface="Libre Baskerville"/>
                <a:cs typeface="Libre Baskerville"/>
                <a:sym typeface="Libre Baskerville"/>
              </a:defRPr>
            </a:lvl3pPr>
            <a:lvl4pPr lvl="3" rtl="0">
              <a:spcBef>
                <a:spcPts val="0"/>
              </a:spcBef>
              <a:defRPr>
                <a:solidFill>
                  <a:schemeClr val="dk1"/>
                </a:solidFill>
                <a:latin typeface="Libre Baskerville"/>
                <a:ea typeface="Libre Baskerville"/>
                <a:cs typeface="Libre Baskerville"/>
                <a:sym typeface="Libre Baskerville"/>
              </a:defRPr>
            </a:lvl4pPr>
            <a:lvl5pPr lvl="4" rtl="0">
              <a:spcBef>
                <a:spcPts val="0"/>
              </a:spcBef>
              <a:defRPr sz="1600">
                <a:solidFill>
                  <a:schemeClr val="dk1"/>
                </a:solidFill>
                <a:latin typeface="Libre Baskerville"/>
                <a:ea typeface="Libre Baskerville"/>
                <a:cs typeface="Libre Baskerville"/>
                <a:sym typeface="Libre Baskerville"/>
              </a:defRPr>
            </a:lvl5pPr>
            <a:lvl6pPr lvl="5" rtl="0">
              <a:spcBef>
                <a:spcPts val="0"/>
              </a:spcBef>
              <a:defRPr sz="1600">
                <a:solidFill>
                  <a:schemeClr val="dk2"/>
                </a:solidFill>
                <a:latin typeface="Libre Baskerville"/>
                <a:ea typeface="Libre Baskerville"/>
                <a:cs typeface="Libre Baskerville"/>
                <a:sym typeface="Libre Baskerville"/>
              </a:defRPr>
            </a:lvl6pPr>
            <a:lvl7pPr lvl="6" rtl="0">
              <a:spcBef>
                <a:spcPts val="0"/>
              </a:spcBef>
              <a:defRPr sz="1400">
                <a:solidFill>
                  <a:schemeClr val="dk2"/>
                </a:solidFill>
                <a:latin typeface="Libre Baskerville"/>
                <a:ea typeface="Libre Baskerville"/>
                <a:cs typeface="Libre Baskerville"/>
                <a:sym typeface="Libre Baskerville"/>
              </a:defRPr>
            </a:lvl7pPr>
            <a:lvl8pPr lvl="7" rtl="0">
              <a:spcBef>
                <a:spcPts val="0"/>
              </a:spcBef>
              <a:defRPr sz="1400" cap="small">
                <a:solidFill>
                  <a:schemeClr val="dk2"/>
                </a:solidFill>
                <a:latin typeface="Libre Baskerville"/>
                <a:ea typeface="Libre Baskerville"/>
                <a:cs typeface="Libre Baskerville"/>
                <a:sym typeface="Libre Baskerville"/>
              </a:defRPr>
            </a:lvl8pPr>
            <a:lvl9pPr lvl="8" rtl="0">
              <a:spcBef>
                <a:spcPts val="0"/>
              </a:spcBef>
              <a:defRPr sz="1400">
                <a:solidFill>
                  <a:schemeClr val="dk2"/>
                </a:solidFill>
                <a:latin typeface="Libre Baskerville"/>
                <a:ea typeface="Libre Baskerville"/>
                <a:cs typeface="Libre Baskerville"/>
                <a:sym typeface="Libre Baskerville"/>
              </a:defRPr>
            </a:lvl9pPr>
          </a:lstStyle>
          <a:p/>
        </p:txBody>
      </p:sp>
      <p:sp>
        <p:nvSpPr>
          <p:cNvPr id="84" name="Shape 84"/>
          <p:cNvSpPr/>
          <p:nvPr>
            <p:ph idx="4" type="body"/>
          </p:nvPr>
        </p:nvSpPr>
        <p:spPr>
          <a:xfrm>
            <a:off x="4343400" y="1569720"/>
            <a:ext cx="3657600" cy="658368"/>
          </a:xfrm>
          <a:prstGeom prst="roundRect">
            <a:avLst>
              <a:gd fmla="val 16667" name="adj"/>
            </a:avLst>
          </a:prstGeom>
          <a:solidFill>
            <a:schemeClr val="accent1"/>
          </a:solidFill>
          <a:ln>
            <a:noFill/>
          </a:ln>
        </p:spPr>
        <p:txBody>
          <a:bodyPr anchorCtr="0" anchor="ctr" bIns="91425" lIns="91425" rIns="91425" tIns="91425"/>
          <a:lstStyle>
            <a:lvl1pPr indent="0" lvl="0" marL="0" rtl="0">
              <a:spcBef>
                <a:spcPts val="0"/>
              </a:spcBef>
              <a:buClr>
                <a:srgbClr val="FFFFFF"/>
              </a:buClr>
              <a:buFont typeface="Libre Baskerville"/>
              <a:buNone/>
              <a:defRPr b="1" sz="2000">
                <a:solidFill>
                  <a:srgbClr val="FFFFFF"/>
                </a:solidFill>
              </a:defRPr>
            </a:lvl1pPr>
            <a:lvl2pPr lvl="1" rtl="0">
              <a:spcBef>
                <a:spcPts val="0"/>
              </a:spcBef>
              <a:defRPr sz="2100">
                <a:solidFill>
                  <a:schemeClr val="dk1"/>
                </a:solidFill>
                <a:latin typeface="Libre Baskerville"/>
                <a:ea typeface="Libre Baskerville"/>
                <a:cs typeface="Libre Baskerville"/>
                <a:sym typeface="Libre Baskerville"/>
              </a:defRPr>
            </a:lvl2pPr>
            <a:lvl3pPr lvl="2" rtl="0">
              <a:spcBef>
                <a:spcPts val="0"/>
              </a:spcBef>
              <a:defRPr>
                <a:solidFill>
                  <a:schemeClr val="dk1"/>
                </a:solidFill>
                <a:latin typeface="Libre Baskerville"/>
                <a:ea typeface="Libre Baskerville"/>
                <a:cs typeface="Libre Baskerville"/>
                <a:sym typeface="Libre Baskerville"/>
              </a:defRPr>
            </a:lvl3pPr>
            <a:lvl4pPr lvl="3" rtl="0">
              <a:spcBef>
                <a:spcPts val="0"/>
              </a:spcBef>
              <a:defRPr>
                <a:solidFill>
                  <a:schemeClr val="dk1"/>
                </a:solidFill>
                <a:latin typeface="Libre Baskerville"/>
                <a:ea typeface="Libre Baskerville"/>
                <a:cs typeface="Libre Baskerville"/>
                <a:sym typeface="Libre Baskerville"/>
              </a:defRPr>
            </a:lvl4pPr>
            <a:lvl5pPr lvl="4" rtl="0">
              <a:spcBef>
                <a:spcPts val="0"/>
              </a:spcBef>
              <a:defRPr sz="1600">
                <a:solidFill>
                  <a:schemeClr val="dk1"/>
                </a:solidFill>
                <a:latin typeface="Libre Baskerville"/>
                <a:ea typeface="Libre Baskerville"/>
                <a:cs typeface="Libre Baskerville"/>
                <a:sym typeface="Libre Baskerville"/>
              </a:defRPr>
            </a:lvl5pPr>
            <a:lvl6pPr lvl="5" rtl="0">
              <a:spcBef>
                <a:spcPts val="0"/>
              </a:spcBef>
              <a:defRPr sz="1600">
                <a:solidFill>
                  <a:schemeClr val="dk2"/>
                </a:solidFill>
                <a:latin typeface="Libre Baskerville"/>
                <a:ea typeface="Libre Baskerville"/>
                <a:cs typeface="Libre Baskerville"/>
                <a:sym typeface="Libre Baskerville"/>
              </a:defRPr>
            </a:lvl6pPr>
            <a:lvl7pPr lvl="6" rtl="0">
              <a:spcBef>
                <a:spcPts val="0"/>
              </a:spcBef>
              <a:defRPr sz="1400">
                <a:solidFill>
                  <a:schemeClr val="dk2"/>
                </a:solidFill>
                <a:latin typeface="Libre Baskerville"/>
                <a:ea typeface="Libre Baskerville"/>
                <a:cs typeface="Libre Baskerville"/>
                <a:sym typeface="Libre Baskerville"/>
              </a:defRPr>
            </a:lvl7pPr>
            <a:lvl8pPr lvl="7" rtl="0">
              <a:spcBef>
                <a:spcPts val="0"/>
              </a:spcBef>
              <a:defRPr sz="1400" cap="small">
                <a:solidFill>
                  <a:schemeClr val="dk2"/>
                </a:solidFill>
                <a:latin typeface="Libre Baskerville"/>
                <a:ea typeface="Libre Baskerville"/>
                <a:cs typeface="Libre Baskerville"/>
                <a:sym typeface="Libre Baskerville"/>
              </a:defRPr>
            </a:lvl8pPr>
            <a:lvl9pPr lvl="8" rtl="0">
              <a:spcBef>
                <a:spcPts val="0"/>
              </a:spcBef>
              <a:defRPr sz="1400">
                <a:solidFill>
                  <a:schemeClr val="dk2"/>
                </a:solidFill>
                <a:latin typeface="Libre Baskerville"/>
                <a:ea typeface="Libre Baskerville"/>
                <a:cs typeface="Libre Baskerville"/>
                <a:sym typeface="Libre Baskerville"/>
              </a:defRPr>
            </a:lvl9pPr>
          </a:lstStyle>
          <a:p/>
        </p:txBody>
      </p:sp>
      <p:sp>
        <p:nvSpPr>
          <p:cNvPr id="85" name="Shape 85"/>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86" name="Shape 86"/>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87" name="Shape 87"/>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7467600" cy="1143000"/>
          </a:xfrm>
          <a:prstGeom prst="rect">
            <a:avLst/>
          </a:prstGeom>
          <a:noFill/>
          <a:ln>
            <a:noFill/>
          </a:ln>
        </p:spPr>
        <p:txBody>
          <a:bodyPr anchorCtr="0" anchor="b" bIns="91425" lIns="91425" rIns="91425" tIns="91425"/>
          <a:lstStyle>
            <a:lvl1pPr lvl="0" rtl="0" algn="l">
              <a:spcBef>
                <a:spcPts val="0"/>
              </a:spcBef>
              <a:spcAft>
                <a:spcPts val="0"/>
              </a:spcAft>
              <a:defRPr sz="3000" cap="small">
                <a:solidFill>
                  <a:schemeClr val="dk2"/>
                </a:solidFill>
                <a:latin typeface="Libre Baskerville"/>
                <a:ea typeface="Libre Baskerville"/>
                <a:cs typeface="Libre Baskerville"/>
                <a:sym typeface="Libre Baskerville"/>
              </a:defRPr>
            </a:lvl1pPr>
            <a:lvl2pPr lvl="1" rtl="0" algn="l">
              <a:spcBef>
                <a:spcPts val="0"/>
              </a:spcBef>
              <a:spcAft>
                <a:spcPts val="0"/>
              </a:spcAft>
              <a:defRPr sz="3000">
                <a:solidFill>
                  <a:schemeClr val="dk2"/>
                </a:solidFill>
                <a:latin typeface="Libre Baskerville"/>
                <a:ea typeface="Libre Baskerville"/>
                <a:cs typeface="Libre Baskerville"/>
                <a:sym typeface="Libre Baskerville"/>
              </a:defRPr>
            </a:lvl2pPr>
            <a:lvl3pPr lvl="2" rtl="0" algn="l">
              <a:spcBef>
                <a:spcPts val="0"/>
              </a:spcBef>
              <a:spcAft>
                <a:spcPts val="0"/>
              </a:spcAft>
              <a:defRPr sz="3000">
                <a:solidFill>
                  <a:schemeClr val="dk2"/>
                </a:solidFill>
                <a:latin typeface="Libre Baskerville"/>
                <a:ea typeface="Libre Baskerville"/>
                <a:cs typeface="Libre Baskerville"/>
                <a:sym typeface="Libre Baskerville"/>
              </a:defRPr>
            </a:lvl3pPr>
            <a:lvl4pPr lvl="3" rtl="0" algn="l">
              <a:spcBef>
                <a:spcPts val="0"/>
              </a:spcBef>
              <a:spcAft>
                <a:spcPts val="0"/>
              </a:spcAft>
              <a:defRPr sz="3000">
                <a:solidFill>
                  <a:schemeClr val="dk2"/>
                </a:solidFill>
                <a:latin typeface="Libre Baskerville"/>
                <a:ea typeface="Libre Baskerville"/>
                <a:cs typeface="Libre Baskerville"/>
                <a:sym typeface="Libre Baskerville"/>
              </a:defRPr>
            </a:lvl4pPr>
            <a:lvl5pPr lvl="4" rtl="0" algn="l">
              <a:spcBef>
                <a:spcPts val="0"/>
              </a:spcBef>
              <a:spcAft>
                <a:spcPts val="0"/>
              </a:spcAft>
              <a:defRPr sz="3000">
                <a:solidFill>
                  <a:schemeClr val="dk2"/>
                </a:solidFill>
                <a:latin typeface="Libre Baskerville"/>
                <a:ea typeface="Libre Baskerville"/>
                <a:cs typeface="Libre Baskerville"/>
                <a:sym typeface="Libre Baskerville"/>
              </a:defRPr>
            </a:lvl5pPr>
            <a:lvl6pPr lvl="5" marL="457200" rtl="0" algn="l">
              <a:spcBef>
                <a:spcPts val="0"/>
              </a:spcBef>
              <a:spcAft>
                <a:spcPts val="0"/>
              </a:spcAft>
              <a:defRPr sz="3000">
                <a:solidFill>
                  <a:schemeClr val="dk2"/>
                </a:solidFill>
                <a:latin typeface="Libre Baskerville"/>
                <a:ea typeface="Libre Baskerville"/>
                <a:cs typeface="Libre Baskerville"/>
                <a:sym typeface="Libre Baskerville"/>
              </a:defRPr>
            </a:lvl6pPr>
            <a:lvl7pPr lvl="6" marL="914400" rtl="0" algn="l">
              <a:spcBef>
                <a:spcPts val="0"/>
              </a:spcBef>
              <a:spcAft>
                <a:spcPts val="0"/>
              </a:spcAft>
              <a:defRPr sz="3000">
                <a:solidFill>
                  <a:schemeClr val="dk2"/>
                </a:solidFill>
                <a:latin typeface="Libre Baskerville"/>
                <a:ea typeface="Libre Baskerville"/>
                <a:cs typeface="Libre Baskerville"/>
                <a:sym typeface="Libre Baskerville"/>
              </a:defRPr>
            </a:lvl7pPr>
            <a:lvl8pPr lvl="7" marL="1371600" rtl="0" algn="l">
              <a:spcBef>
                <a:spcPts val="0"/>
              </a:spcBef>
              <a:spcAft>
                <a:spcPts val="0"/>
              </a:spcAft>
              <a:defRPr sz="3000">
                <a:solidFill>
                  <a:schemeClr val="dk2"/>
                </a:solidFill>
                <a:latin typeface="Libre Baskerville"/>
                <a:ea typeface="Libre Baskerville"/>
                <a:cs typeface="Libre Baskerville"/>
                <a:sym typeface="Libre Baskerville"/>
              </a:defRPr>
            </a:lvl8pPr>
            <a:lvl9pPr lvl="8" marL="1828800" rtl="0" algn="l">
              <a:spcBef>
                <a:spcPts val="0"/>
              </a:spcBef>
              <a:spcAft>
                <a:spcPts val="0"/>
              </a:spcAft>
              <a:defRPr sz="3000">
                <a:solidFill>
                  <a:schemeClr val="dk2"/>
                </a:solidFill>
                <a:latin typeface="Libre Baskerville"/>
                <a:ea typeface="Libre Baskerville"/>
                <a:cs typeface="Libre Baskerville"/>
                <a:sym typeface="Libre Baskerville"/>
              </a:defRPr>
            </a:lvl9pPr>
          </a:lstStyle>
          <a:p/>
        </p:txBody>
      </p:sp>
      <p:sp>
        <p:nvSpPr>
          <p:cNvPr id="90" name="Shape 90"/>
          <p:cNvSpPr txBox="1"/>
          <p:nvPr>
            <p:ph idx="1" type="body"/>
          </p:nvPr>
        </p:nvSpPr>
        <p:spPr>
          <a:xfrm>
            <a:off x="457200" y="1600200"/>
            <a:ext cx="3657600" cy="4572000"/>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91" name="Shape 91"/>
          <p:cNvSpPr txBox="1"/>
          <p:nvPr>
            <p:ph idx="2" type="body"/>
          </p:nvPr>
        </p:nvSpPr>
        <p:spPr>
          <a:xfrm>
            <a:off x="4270248" y="1600200"/>
            <a:ext cx="3657600" cy="4572000"/>
          </a:xfrm>
          <a:prstGeom prst="rect">
            <a:avLst/>
          </a:prstGeom>
          <a:noFill/>
          <a:ln>
            <a:noFill/>
          </a:ln>
        </p:spPr>
        <p:txBody>
          <a:bodyPr anchorCtr="0" anchor="t" bIns="91425" lIns="91425" rIns="91425" tIns="91425"/>
          <a:lstStyle>
            <a:lvl1pPr indent="-166370" lvl="0" marL="273050" rtl="0" algn="l">
              <a:spcBef>
                <a:spcPts val="600"/>
              </a:spcBef>
              <a:spcAft>
                <a:spcPts val="0"/>
              </a:spcAft>
              <a:buClr>
                <a:schemeClr val="accent1"/>
              </a:buClr>
              <a:buFont typeface="Noto Symbol"/>
              <a:buChar char="•"/>
              <a:defRPr sz="2400">
                <a:solidFill>
                  <a:schemeClr val="dk1"/>
                </a:solidFill>
                <a:latin typeface="Libre Baskerville"/>
                <a:ea typeface="Libre Baskerville"/>
                <a:cs typeface="Libre Baskerville"/>
                <a:sym typeface="Libre Baskerville"/>
              </a:defRPr>
            </a:lvl1pPr>
            <a:lvl2pPr indent="-177482" lvl="1" marL="639763" rtl="0" algn="l">
              <a:spcBef>
                <a:spcPts val="420"/>
              </a:spcBef>
              <a:spcAft>
                <a:spcPts val="0"/>
              </a:spcAft>
              <a:buClr>
                <a:schemeClr val="accent1"/>
              </a:buClr>
              <a:buFont typeface="Noto Symbol"/>
              <a:buChar char="●"/>
              <a:defRPr sz="2100">
                <a:solidFill>
                  <a:schemeClr val="dk1"/>
                </a:solidFill>
                <a:latin typeface="Libre Baskerville"/>
                <a:ea typeface="Libre Baskerville"/>
                <a:cs typeface="Libre Baskerville"/>
                <a:sym typeface="Libre Baskerville"/>
              </a:defRPr>
            </a:lvl2pPr>
            <a:lvl3pPr indent="-121919" lvl="2" marL="914400" rtl="0" algn="l">
              <a:spcBef>
                <a:spcPts val="360"/>
              </a:spcBef>
              <a:spcAft>
                <a:spcPts val="0"/>
              </a:spcAft>
              <a:buClr>
                <a:srgbClr val="E0752F"/>
              </a:buClr>
              <a:buFont typeface="Noto Symbol"/>
              <a:buChar char="•"/>
              <a:defRPr>
                <a:solidFill>
                  <a:schemeClr val="dk1"/>
                </a:solidFill>
                <a:latin typeface="Libre Baskerville"/>
                <a:ea typeface="Libre Baskerville"/>
                <a:cs typeface="Libre Baskerville"/>
                <a:sym typeface="Libre Baskerville"/>
              </a:defRPr>
            </a:lvl3pPr>
            <a:lvl4pPr indent="-115569" lvl="3" marL="1187450" rtl="0" algn="l">
              <a:spcBef>
                <a:spcPts val="360"/>
              </a:spcBef>
              <a:spcAft>
                <a:spcPts val="0"/>
              </a:spcAft>
              <a:buClr>
                <a:srgbClr val="FEC3AE"/>
              </a:buClr>
              <a:buFont typeface="Noto Symbol"/>
              <a:buChar char="•"/>
              <a:defRPr>
                <a:solidFill>
                  <a:schemeClr val="dk1"/>
                </a:solidFill>
                <a:latin typeface="Libre Baskerville"/>
                <a:ea typeface="Libre Baskerville"/>
                <a:cs typeface="Libre Baskerville"/>
                <a:sym typeface="Libre Baskerville"/>
              </a:defRPr>
            </a:lvl4pPr>
            <a:lvl5pPr indent="-122999" lvl="4" marL="1462088" rtl="0" algn="l">
              <a:spcBef>
                <a:spcPts val="320"/>
              </a:spcBef>
              <a:spcAft>
                <a:spcPts val="0"/>
              </a:spcAft>
              <a:buClr>
                <a:srgbClr val="BDCAE9"/>
              </a:buClr>
              <a:buFont typeface="Noto Symbol"/>
              <a:buChar char="●"/>
              <a:defRPr sz="1600">
                <a:solidFill>
                  <a:schemeClr val="dk1"/>
                </a:solidFill>
                <a:latin typeface="Libre Baskerville"/>
                <a:ea typeface="Libre Baskerville"/>
                <a:cs typeface="Libre Baskerville"/>
                <a:sym typeface="Libre Baskerville"/>
              </a:defRPr>
            </a:lvl5pPr>
            <a:lvl6pPr indent="-86360" lvl="5" marL="1737360" rtl="0" algn="l">
              <a:spcBef>
                <a:spcPts val="320"/>
              </a:spcBef>
              <a:buClr>
                <a:schemeClr val="accent1"/>
              </a:buClr>
              <a:buFont typeface="Libre Baskerville"/>
              <a:buChar char="•"/>
              <a:defRPr sz="1600">
                <a:solidFill>
                  <a:schemeClr val="dk2"/>
                </a:solidFill>
                <a:latin typeface="Libre Baskerville"/>
                <a:ea typeface="Libre Baskerville"/>
                <a:cs typeface="Libre Baskerville"/>
                <a:sym typeface="Libre Baskerville"/>
              </a:defRPr>
            </a:lvl6pPr>
            <a:lvl7pPr indent="-129539" lvl="6" marL="2011679" rtl="0" algn="l">
              <a:spcBef>
                <a:spcPts val="280"/>
              </a:spcBef>
              <a:buClr>
                <a:srgbClr val="FEC2AC"/>
              </a:buClr>
              <a:buFont typeface="Noto Symbol"/>
              <a:buChar char="○"/>
              <a:defRPr sz="1400">
                <a:solidFill>
                  <a:schemeClr val="dk2"/>
                </a:solidFill>
                <a:latin typeface="Libre Baskerville"/>
                <a:ea typeface="Libre Baskerville"/>
                <a:cs typeface="Libre Baskerville"/>
                <a:sym typeface="Libre Baskerville"/>
              </a:defRPr>
            </a:lvl7pPr>
            <a:lvl8pPr indent="-101600" lvl="7" marL="2286000" rtl="0" algn="l">
              <a:spcBef>
                <a:spcPts val="280"/>
              </a:spcBef>
              <a:buClr>
                <a:schemeClr val="accent2"/>
              </a:buClr>
              <a:buFont typeface="Libre Baskerville"/>
              <a:buChar char="•"/>
              <a:defRPr sz="1400" cap="small">
                <a:solidFill>
                  <a:schemeClr val="dk2"/>
                </a:solidFill>
                <a:latin typeface="Libre Baskerville"/>
                <a:ea typeface="Libre Baskerville"/>
                <a:cs typeface="Libre Baskerville"/>
                <a:sym typeface="Libre Baskerville"/>
              </a:defRPr>
            </a:lvl8pPr>
            <a:lvl9pPr indent="-96520" lvl="8" marL="2560320" rtl="0" algn="l">
              <a:spcBef>
                <a:spcPts val="280"/>
              </a:spcBef>
              <a:buClr>
                <a:srgbClr val="DE7530"/>
              </a:buClr>
              <a:buFont typeface="Libre Baskerville"/>
              <a:buChar char="•"/>
              <a:defRPr sz="1400">
                <a:solidFill>
                  <a:schemeClr val="dk2"/>
                </a:solidFill>
                <a:latin typeface="Libre Baskerville"/>
                <a:ea typeface="Libre Baskerville"/>
                <a:cs typeface="Libre Baskerville"/>
                <a:sym typeface="Libre Baskerville"/>
              </a:defRPr>
            </a:lvl9pPr>
          </a:lstStyle>
          <a:p/>
        </p:txBody>
      </p:sp>
      <p:sp>
        <p:nvSpPr>
          <p:cNvPr id="92" name="Shape 92"/>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93" name="Shape 93"/>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94" name="Shape 94"/>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17" name="Shape 117"/>
        <p:cNvGrpSpPr/>
        <p:nvPr/>
      </p:nvGrpSpPr>
      <p:grpSpPr>
        <a:xfrm>
          <a:off x="0" y="0"/>
          <a:ext cx="0" cy="0"/>
          <a:chOff x="0" y="0"/>
          <a:chExt cx="0" cy="0"/>
        </a:xfrm>
      </p:grpSpPr>
      <p:sp>
        <p:nvSpPr>
          <p:cNvPr id="118" name="Shape 118"/>
          <p:cNvSpPr txBox="1"/>
          <p:nvPr>
            <p:ph type="title"/>
          </p:nvPr>
        </p:nvSpPr>
        <p:spPr>
          <a:xfrm>
            <a:off x="2286000" y="2895600"/>
            <a:ext cx="6172199" cy="2053590"/>
          </a:xfrm>
          <a:prstGeom prst="rect">
            <a:avLst/>
          </a:prstGeom>
          <a:noFill/>
          <a:ln>
            <a:noFill/>
          </a:ln>
        </p:spPr>
        <p:txBody>
          <a:bodyPr anchorCtr="0" anchor="b" bIns="91425" lIns="91425" rIns="91425" tIns="91425"/>
          <a:lstStyle>
            <a:lvl1pPr lvl="0" rtl="0" algn="l">
              <a:spcBef>
                <a:spcPts val="0"/>
              </a:spcBef>
              <a:buFont typeface="Libre Baskerville"/>
              <a:buNone/>
              <a:defRPr b="1" sz="3000" cap="small"/>
            </a:lvl1pPr>
            <a:lvl2pPr lvl="1" rtl="0">
              <a:spcBef>
                <a:spcPts val="0"/>
              </a:spcBef>
              <a:defRPr sz="3000">
                <a:solidFill>
                  <a:schemeClr val="lt2"/>
                </a:solidFill>
                <a:latin typeface="Libre Baskerville"/>
                <a:ea typeface="Libre Baskerville"/>
                <a:cs typeface="Libre Baskerville"/>
                <a:sym typeface="Libre Baskerville"/>
              </a:defRPr>
            </a:lvl2pPr>
            <a:lvl3pPr lvl="2" rtl="0">
              <a:spcBef>
                <a:spcPts val="0"/>
              </a:spcBef>
              <a:defRPr sz="3000">
                <a:solidFill>
                  <a:schemeClr val="lt2"/>
                </a:solidFill>
                <a:latin typeface="Libre Baskerville"/>
                <a:ea typeface="Libre Baskerville"/>
                <a:cs typeface="Libre Baskerville"/>
                <a:sym typeface="Libre Baskerville"/>
              </a:defRPr>
            </a:lvl3pPr>
            <a:lvl4pPr lvl="3" rtl="0">
              <a:spcBef>
                <a:spcPts val="0"/>
              </a:spcBef>
              <a:defRPr sz="3000">
                <a:solidFill>
                  <a:schemeClr val="lt2"/>
                </a:solidFill>
                <a:latin typeface="Libre Baskerville"/>
                <a:ea typeface="Libre Baskerville"/>
                <a:cs typeface="Libre Baskerville"/>
                <a:sym typeface="Libre Baskerville"/>
              </a:defRPr>
            </a:lvl4pPr>
            <a:lvl5pPr lvl="4" rtl="0">
              <a:spcBef>
                <a:spcPts val="0"/>
              </a:spcBef>
              <a:defRPr sz="3000">
                <a:solidFill>
                  <a:schemeClr val="lt2"/>
                </a:solidFill>
                <a:latin typeface="Libre Baskerville"/>
                <a:ea typeface="Libre Baskerville"/>
                <a:cs typeface="Libre Baskerville"/>
                <a:sym typeface="Libre Baskerville"/>
              </a:defRPr>
            </a:lvl5pPr>
            <a:lvl6pPr lvl="5" rtl="0">
              <a:spcBef>
                <a:spcPts val="0"/>
              </a:spcBef>
              <a:defRPr sz="3000">
                <a:solidFill>
                  <a:schemeClr val="lt2"/>
                </a:solidFill>
                <a:latin typeface="Libre Baskerville"/>
                <a:ea typeface="Libre Baskerville"/>
                <a:cs typeface="Libre Baskerville"/>
                <a:sym typeface="Libre Baskerville"/>
              </a:defRPr>
            </a:lvl6pPr>
            <a:lvl7pPr lvl="6" rtl="0">
              <a:spcBef>
                <a:spcPts val="0"/>
              </a:spcBef>
              <a:defRPr sz="3000">
                <a:solidFill>
                  <a:schemeClr val="lt2"/>
                </a:solidFill>
                <a:latin typeface="Libre Baskerville"/>
                <a:ea typeface="Libre Baskerville"/>
                <a:cs typeface="Libre Baskerville"/>
                <a:sym typeface="Libre Baskerville"/>
              </a:defRPr>
            </a:lvl7pPr>
            <a:lvl8pPr lvl="7" rtl="0">
              <a:spcBef>
                <a:spcPts val="0"/>
              </a:spcBef>
              <a:defRPr sz="3000">
                <a:solidFill>
                  <a:schemeClr val="lt2"/>
                </a:solidFill>
                <a:latin typeface="Libre Baskerville"/>
                <a:ea typeface="Libre Baskerville"/>
                <a:cs typeface="Libre Baskerville"/>
                <a:sym typeface="Libre Baskerville"/>
              </a:defRPr>
            </a:lvl8pPr>
            <a:lvl9pPr lvl="8" rtl="0">
              <a:spcBef>
                <a:spcPts val="0"/>
              </a:spcBef>
              <a:defRPr sz="3000">
                <a:solidFill>
                  <a:schemeClr val="lt2"/>
                </a:solidFill>
                <a:latin typeface="Libre Baskerville"/>
                <a:ea typeface="Libre Baskerville"/>
                <a:cs typeface="Libre Baskerville"/>
                <a:sym typeface="Libre Baskerville"/>
              </a:defRPr>
            </a:lvl9pPr>
          </a:lstStyle>
          <a:p/>
        </p:txBody>
      </p:sp>
      <p:sp>
        <p:nvSpPr>
          <p:cNvPr id="119" name="Shape 119"/>
          <p:cNvSpPr txBox="1"/>
          <p:nvPr>
            <p:ph idx="1" type="body"/>
          </p:nvPr>
        </p:nvSpPr>
        <p:spPr>
          <a:xfrm>
            <a:off x="2286000" y="5010150"/>
            <a:ext cx="6172199" cy="1371599"/>
          </a:xfrm>
          <a:prstGeom prst="rect">
            <a:avLst/>
          </a:prstGeom>
          <a:noFill/>
          <a:ln>
            <a:noFill/>
          </a:ln>
        </p:spPr>
        <p:txBody>
          <a:bodyPr anchorCtr="0" anchor="t" bIns="91425" lIns="91425" rIns="91425" tIns="91425"/>
          <a:lstStyle>
            <a:lvl1pPr indent="0" lvl="0" marL="0" rtl="0">
              <a:spcBef>
                <a:spcPts val="0"/>
              </a:spcBef>
              <a:buClr>
                <a:schemeClr val="lt2"/>
              </a:buClr>
              <a:buFont typeface="Libre Baskerville"/>
              <a:buNone/>
              <a:defRPr b="1" sz="1800">
                <a:solidFill>
                  <a:schemeClr val="lt2"/>
                </a:solidFill>
              </a:defRPr>
            </a:lvl1pPr>
            <a:lvl2pPr lvl="1" rtl="0">
              <a:spcBef>
                <a:spcPts val="0"/>
              </a:spcBef>
              <a:buClr>
                <a:schemeClr val="lt1"/>
              </a:buClr>
              <a:buFont typeface="Libre Baskerville"/>
              <a:buNone/>
              <a:defRPr sz="1800">
                <a:solidFill>
                  <a:schemeClr val="lt1"/>
                </a:solidFill>
              </a:defRPr>
            </a:lvl2pPr>
            <a:lvl3pPr lvl="2" rtl="0">
              <a:spcBef>
                <a:spcPts val="0"/>
              </a:spcBef>
              <a:buClr>
                <a:schemeClr val="lt1"/>
              </a:buClr>
              <a:buFont typeface="Libre Baskerville"/>
              <a:buNone/>
              <a:defRPr sz="1600">
                <a:solidFill>
                  <a:schemeClr val="lt1"/>
                </a:solidFill>
              </a:defRPr>
            </a:lvl3pPr>
            <a:lvl4pPr lvl="3" rtl="0">
              <a:spcBef>
                <a:spcPts val="0"/>
              </a:spcBef>
              <a:buClr>
                <a:schemeClr val="lt1"/>
              </a:buClr>
              <a:buFont typeface="Libre Baskerville"/>
              <a:buNone/>
              <a:defRPr sz="1400">
                <a:solidFill>
                  <a:schemeClr val="lt1"/>
                </a:solidFill>
              </a:defRPr>
            </a:lvl4pPr>
            <a:lvl5pPr lvl="4" rtl="0">
              <a:spcBef>
                <a:spcPts val="0"/>
              </a:spcBef>
              <a:buClr>
                <a:schemeClr val="lt1"/>
              </a:buClr>
              <a:buFont typeface="Libre Baskerville"/>
              <a:buNone/>
              <a:defRPr sz="1400">
                <a:solidFill>
                  <a:schemeClr val="lt1"/>
                </a:solidFill>
              </a:defRPr>
            </a:lvl5pPr>
            <a:lvl6pPr lvl="5" rtl="0">
              <a:spcBef>
                <a:spcPts val="0"/>
              </a:spcBef>
              <a:defRPr sz="1600">
                <a:solidFill>
                  <a:schemeClr val="lt2"/>
                </a:solidFill>
                <a:latin typeface="Libre Baskerville"/>
                <a:ea typeface="Libre Baskerville"/>
                <a:cs typeface="Libre Baskerville"/>
                <a:sym typeface="Libre Baskerville"/>
              </a:defRPr>
            </a:lvl6pPr>
            <a:lvl7pPr lvl="6" rtl="0">
              <a:spcBef>
                <a:spcPts val="0"/>
              </a:spcBef>
              <a:defRPr sz="1400">
                <a:solidFill>
                  <a:schemeClr val="lt2"/>
                </a:solidFill>
                <a:latin typeface="Libre Baskerville"/>
                <a:ea typeface="Libre Baskerville"/>
                <a:cs typeface="Libre Baskerville"/>
                <a:sym typeface="Libre Baskerville"/>
              </a:defRPr>
            </a:lvl7pPr>
            <a:lvl8pPr lvl="7" rtl="0">
              <a:spcBef>
                <a:spcPts val="0"/>
              </a:spcBef>
              <a:defRPr sz="1400" cap="small">
                <a:solidFill>
                  <a:schemeClr val="lt2"/>
                </a:solidFill>
                <a:latin typeface="Libre Baskerville"/>
                <a:ea typeface="Libre Baskerville"/>
                <a:cs typeface="Libre Baskerville"/>
                <a:sym typeface="Libre Baskerville"/>
              </a:defRPr>
            </a:lvl8pPr>
            <a:lvl9pPr lvl="8" rtl="0">
              <a:spcBef>
                <a:spcPts val="0"/>
              </a:spcBef>
              <a:defRPr sz="1400">
                <a:solidFill>
                  <a:schemeClr val="lt2"/>
                </a:solidFill>
                <a:latin typeface="Libre Baskerville"/>
                <a:ea typeface="Libre Baskerville"/>
                <a:cs typeface="Libre Baskerville"/>
                <a:sym typeface="Libre Baskerville"/>
              </a:defRPr>
            </a:lvl9pPr>
          </a:lstStyle>
          <a:p/>
        </p:txBody>
      </p:sp>
      <p:sp>
        <p:nvSpPr>
          <p:cNvPr id="120" name="Shape 120"/>
          <p:cNvSpPr txBox="1"/>
          <p:nvPr>
            <p:ph idx="10" type="dt"/>
          </p:nvPr>
        </p:nvSpPr>
        <p:spPr>
          <a:xfrm rot="5400000">
            <a:off x="7762874" y="1169987"/>
            <a:ext cx="2286000" cy="381000"/>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lt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lt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lt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lt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lt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lt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lt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lt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lt1"/>
                </a:solidFill>
                <a:latin typeface="Libre Baskerville"/>
                <a:ea typeface="Libre Baskerville"/>
                <a:cs typeface="Libre Baskerville"/>
                <a:sym typeface="Libre Baskerville"/>
              </a:defRPr>
            </a:lvl9pPr>
          </a:lstStyle>
          <a:p/>
        </p:txBody>
      </p:sp>
      <p:sp>
        <p:nvSpPr>
          <p:cNvPr id="121" name="Shape 121"/>
          <p:cNvSpPr txBox="1"/>
          <p:nvPr>
            <p:ph idx="11" type="ftr"/>
          </p:nvPr>
        </p:nvSpPr>
        <p:spPr>
          <a:xfrm rot="5400000">
            <a:off x="7077074" y="4178300"/>
            <a:ext cx="3657600"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lt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lt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lt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lt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lt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lt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lt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lt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lt1"/>
                </a:solidFill>
                <a:latin typeface="Libre Baskerville"/>
                <a:ea typeface="Libre Baskerville"/>
                <a:cs typeface="Libre Baskerville"/>
                <a:sym typeface="Libre Baskerville"/>
              </a:defRPr>
            </a:lvl9pPr>
          </a:lstStyle>
          <a:p/>
        </p:txBody>
      </p:sp>
      <p:sp>
        <p:nvSpPr>
          <p:cNvPr id="122" name="Shape 122"/>
          <p:cNvSpPr txBox="1"/>
          <p:nvPr>
            <p:ph idx="12" type="sldNum"/>
          </p:nvPr>
        </p:nvSpPr>
        <p:spPr>
          <a:xfrm>
            <a:off x="1339850" y="4929187"/>
            <a:ext cx="609599" cy="5175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35" name="Shape 135"/>
        <p:cNvGrpSpPr/>
        <p:nvPr/>
      </p:nvGrpSpPr>
      <p:grpSpPr>
        <a:xfrm>
          <a:off x="0" y="0"/>
          <a:ext cx="0" cy="0"/>
          <a:chOff x="0" y="0"/>
          <a:chExt cx="0" cy="0"/>
        </a:xfrm>
      </p:grpSpPr>
      <p:sp>
        <p:nvSpPr>
          <p:cNvPr id="136" name="Shape 136"/>
          <p:cNvSpPr txBox="1"/>
          <p:nvPr>
            <p:ph type="title"/>
          </p:nvPr>
        </p:nvSpPr>
        <p:spPr>
          <a:xfrm>
            <a:off x="457200" y="274637"/>
            <a:ext cx="7467600" cy="1143000"/>
          </a:xfrm>
          <a:prstGeom prst="rect">
            <a:avLst/>
          </a:prstGeom>
          <a:noFill/>
          <a:ln>
            <a:noFill/>
          </a:ln>
        </p:spPr>
        <p:txBody>
          <a:bodyPr anchorCtr="0" anchor="b" bIns="91425" lIns="91425" rIns="91425" tIns="91425"/>
          <a:lstStyle>
            <a:lvl1pPr lvl="0" rtl="0" algn="l">
              <a:spcBef>
                <a:spcPts val="0"/>
              </a:spcBef>
              <a:spcAft>
                <a:spcPts val="0"/>
              </a:spcAft>
              <a:defRPr sz="3000" cap="small">
                <a:solidFill>
                  <a:schemeClr val="dk2"/>
                </a:solidFill>
                <a:latin typeface="Libre Baskerville"/>
                <a:ea typeface="Libre Baskerville"/>
                <a:cs typeface="Libre Baskerville"/>
                <a:sym typeface="Libre Baskerville"/>
              </a:defRPr>
            </a:lvl1pPr>
            <a:lvl2pPr lvl="1" rtl="0" algn="l">
              <a:spcBef>
                <a:spcPts val="0"/>
              </a:spcBef>
              <a:spcAft>
                <a:spcPts val="0"/>
              </a:spcAft>
              <a:defRPr sz="3000">
                <a:solidFill>
                  <a:schemeClr val="dk2"/>
                </a:solidFill>
                <a:latin typeface="Libre Baskerville"/>
                <a:ea typeface="Libre Baskerville"/>
                <a:cs typeface="Libre Baskerville"/>
                <a:sym typeface="Libre Baskerville"/>
              </a:defRPr>
            </a:lvl2pPr>
            <a:lvl3pPr lvl="2" rtl="0" algn="l">
              <a:spcBef>
                <a:spcPts val="0"/>
              </a:spcBef>
              <a:spcAft>
                <a:spcPts val="0"/>
              </a:spcAft>
              <a:defRPr sz="3000">
                <a:solidFill>
                  <a:schemeClr val="dk2"/>
                </a:solidFill>
                <a:latin typeface="Libre Baskerville"/>
                <a:ea typeface="Libre Baskerville"/>
                <a:cs typeface="Libre Baskerville"/>
                <a:sym typeface="Libre Baskerville"/>
              </a:defRPr>
            </a:lvl3pPr>
            <a:lvl4pPr lvl="3" rtl="0" algn="l">
              <a:spcBef>
                <a:spcPts val="0"/>
              </a:spcBef>
              <a:spcAft>
                <a:spcPts val="0"/>
              </a:spcAft>
              <a:defRPr sz="3000">
                <a:solidFill>
                  <a:schemeClr val="dk2"/>
                </a:solidFill>
                <a:latin typeface="Libre Baskerville"/>
                <a:ea typeface="Libre Baskerville"/>
                <a:cs typeface="Libre Baskerville"/>
                <a:sym typeface="Libre Baskerville"/>
              </a:defRPr>
            </a:lvl4pPr>
            <a:lvl5pPr lvl="4" rtl="0" algn="l">
              <a:spcBef>
                <a:spcPts val="0"/>
              </a:spcBef>
              <a:spcAft>
                <a:spcPts val="0"/>
              </a:spcAft>
              <a:defRPr sz="3000">
                <a:solidFill>
                  <a:schemeClr val="dk2"/>
                </a:solidFill>
                <a:latin typeface="Libre Baskerville"/>
                <a:ea typeface="Libre Baskerville"/>
                <a:cs typeface="Libre Baskerville"/>
                <a:sym typeface="Libre Baskerville"/>
              </a:defRPr>
            </a:lvl5pPr>
            <a:lvl6pPr lvl="5" marL="457200" rtl="0" algn="l">
              <a:spcBef>
                <a:spcPts val="0"/>
              </a:spcBef>
              <a:spcAft>
                <a:spcPts val="0"/>
              </a:spcAft>
              <a:defRPr sz="3000">
                <a:solidFill>
                  <a:schemeClr val="dk2"/>
                </a:solidFill>
                <a:latin typeface="Libre Baskerville"/>
                <a:ea typeface="Libre Baskerville"/>
                <a:cs typeface="Libre Baskerville"/>
                <a:sym typeface="Libre Baskerville"/>
              </a:defRPr>
            </a:lvl6pPr>
            <a:lvl7pPr lvl="6" marL="914400" rtl="0" algn="l">
              <a:spcBef>
                <a:spcPts val="0"/>
              </a:spcBef>
              <a:spcAft>
                <a:spcPts val="0"/>
              </a:spcAft>
              <a:defRPr sz="3000">
                <a:solidFill>
                  <a:schemeClr val="dk2"/>
                </a:solidFill>
                <a:latin typeface="Libre Baskerville"/>
                <a:ea typeface="Libre Baskerville"/>
                <a:cs typeface="Libre Baskerville"/>
                <a:sym typeface="Libre Baskerville"/>
              </a:defRPr>
            </a:lvl7pPr>
            <a:lvl8pPr lvl="7" marL="1371600" rtl="0" algn="l">
              <a:spcBef>
                <a:spcPts val="0"/>
              </a:spcBef>
              <a:spcAft>
                <a:spcPts val="0"/>
              </a:spcAft>
              <a:defRPr sz="3000">
                <a:solidFill>
                  <a:schemeClr val="dk2"/>
                </a:solidFill>
                <a:latin typeface="Libre Baskerville"/>
                <a:ea typeface="Libre Baskerville"/>
                <a:cs typeface="Libre Baskerville"/>
                <a:sym typeface="Libre Baskerville"/>
              </a:defRPr>
            </a:lvl8pPr>
            <a:lvl9pPr lvl="8" marL="1828800" rtl="0" algn="l">
              <a:spcBef>
                <a:spcPts val="0"/>
              </a:spcBef>
              <a:spcAft>
                <a:spcPts val="0"/>
              </a:spcAft>
              <a:defRPr sz="3000">
                <a:solidFill>
                  <a:schemeClr val="dk2"/>
                </a:solidFill>
                <a:latin typeface="Libre Baskerville"/>
                <a:ea typeface="Libre Baskerville"/>
                <a:cs typeface="Libre Baskerville"/>
                <a:sym typeface="Libre Baskerville"/>
              </a:defRPr>
            </a:lvl9pPr>
          </a:lstStyle>
          <a:p/>
        </p:txBody>
      </p:sp>
      <p:sp>
        <p:nvSpPr>
          <p:cNvPr id="137" name="Shape 137"/>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138" name="Shape 138"/>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139" name="Shape 139"/>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theme" Target="../theme/theme6.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4.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nvSpPr>
        <p:spPr>
          <a:xfrm>
            <a:off x="381000" y="0"/>
            <a:ext cx="609599" cy="6858000"/>
          </a:xfrm>
          <a:prstGeom prst="rect">
            <a:avLst/>
          </a:prstGeom>
          <a:solidFill>
            <a:srgbClr val="FEC3AE">
              <a:alpha val="53725"/>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7" name="Shape 7"/>
          <p:cNvSpPr txBox="1"/>
          <p:nvPr/>
        </p:nvSpPr>
        <p:spPr>
          <a:xfrm>
            <a:off x="276225" y="0"/>
            <a:ext cx="104774" cy="6858000"/>
          </a:xfrm>
          <a:prstGeom prst="rect">
            <a:avLst/>
          </a:prstGeom>
          <a:solidFill>
            <a:srgbClr val="FFD9CE">
              <a:alpha val="35686"/>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8" name="Shape 8"/>
          <p:cNvSpPr txBox="1"/>
          <p:nvPr/>
        </p:nvSpPr>
        <p:spPr>
          <a:xfrm>
            <a:off x="990600" y="0"/>
            <a:ext cx="182561" cy="6858000"/>
          </a:xfrm>
          <a:prstGeom prst="rect">
            <a:avLst/>
          </a:prstGeom>
          <a:solidFill>
            <a:srgbClr val="FFD9CE">
              <a:alpha val="69803"/>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 name="Shape 9"/>
          <p:cNvSpPr txBox="1"/>
          <p:nvPr/>
        </p:nvSpPr>
        <p:spPr>
          <a:xfrm>
            <a:off x="1141412" y="0"/>
            <a:ext cx="230186" cy="6858000"/>
          </a:xfrm>
          <a:prstGeom prst="rect">
            <a:avLst/>
          </a:prstGeom>
          <a:solidFill>
            <a:srgbClr val="FFEDE8">
              <a:alpha val="70588"/>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0" name="Shape 10"/>
          <p:cNvCxnSpPr/>
          <p:nvPr/>
        </p:nvCxnSpPr>
        <p:spPr>
          <a:xfrm>
            <a:off x="106361" y="0"/>
            <a:ext cx="0" cy="6858000"/>
          </a:xfrm>
          <a:prstGeom prst="straightConnector1">
            <a:avLst/>
          </a:prstGeom>
          <a:noFill/>
          <a:ln cap="flat" cmpd="sng" w="57150">
            <a:solidFill>
              <a:srgbClr val="FEC3AE">
                <a:alpha val="72549"/>
              </a:srgbClr>
            </a:solidFill>
            <a:prstDash val="solid"/>
            <a:miter/>
            <a:headEnd len="med" w="med" type="none"/>
            <a:tailEnd len="med" w="med" type="none"/>
          </a:ln>
        </p:spPr>
      </p:cxnSp>
      <p:cxnSp>
        <p:nvCxnSpPr>
          <p:cNvPr id="11" name="Shape 11"/>
          <p:cNvCxnSpPr/>
          <p:nvPr/>
        </p:nvCxnSpPr>
        <p:spPr>
          <a:xfrm>
            <a:off x="914400" y="0"/>
            <a:ext cx="0" cy="6858000"/>
          </a:xfrm>
          <a:prstGeom prst="straightConnector1">
            <a:avLst/>
          </a:prstGeom>
          <a:noFill/>
          <a:ln cap="flat" cmpd="sng" w="57150">
            <a:solidFill>
              <a:srgbClr val="FFEDE8">
                <a:alpha val="82745"/>
              </a:srgbClr>
            </a:solidFill>
            <a:prstDash val="solid"/>
            <a:miter/>
            <a:headEnd len="med" w="med" type="none"/>
            <a:tailEnd len="med" w="med" type="none"/>
          </a:ln>
        </p:spPr>
      </p:cxnSp>
      <p:cxnSp>
        <p:nvCxnSpPr>
          <p:cNvPr id="12" name="Shape 12"/>
          <p:cNvCxnSpPr/>
          <p:nvPr/>
        </p:nvCxnSpPr>
        <p:spPr>
          <a:xfrm>
            <a:off x="854075" y="0"/>
            <a:ext cx="0" cy="6858000"/>
          </a:xfrm>
          <a:prstGeom prst="straightConnector1">
            <a:avLst/>
          </a:prstGeom>
          <a:noFill/>
          <a:ln cap="flat" cmpd="sng" w="57150">
            <a:solidFill>
              <a:srgbClr val="FEC3AE"/>
            </a:solidFill>
            <a:prstDash val="solid"/>
            <a:miter/>
            <a:headEnd len="med" w="med" type="none"/>
            <a:tailEnd len="med" w="med" type="none"/>
          </a:ln>
        </p:spPr>
      </p:cxnSp>
      <p:cxnSp>
        <p:nvCxnSpPr>
          <p:cNvPr id="13" name="Shape 13"/>
          <p:cNvCxnSpPr/>
          <p:nvPr/>
        </p:nvCxnSpPr>
        <p:spPr>
          <a:xfrm>
            <a:off x="1727200" y="0"/>
            <a:ext cx="0" cy="6858000"/>
          </a:xfrm>
          <a:prstGeom prst="straightConnector1">
            <a:avLst/>
          </a:prstGeom>
          <a:noFill/>
          <a:ln cap="flat" cmpd="sng" w="28575">
            <a:solidFill>
              <a:srgbClr val="FEC3AE">
                <a:alpha val="81568"/>
              </a:srgbClr>
            </a:solidFill>
            <a:prstDash val="solid"/>
            <a:miter/>
            <a:headEnd len="med" w="med" type="none"/>
            <a:tailEnd len="med" w="med" type="none"/>
          </a:ln>
        </p:spPr>
      </p:cxnSp>
      <p:cxnSp>
        <p:nvCxnSpPr>
          <p:cNvPr id="14" name="Shape 14"/>
          <p:cNvCxnSpPr/>
          <p:nvPr/>
        </p:nvCxnSpPr>
        <p:spPr>
          <a:xfrm>
            <a:off x="1066800" y="0"/>
            <a:ext cx="0" cy="6858000"/>
          </a:xfrm>
          <a:prstGeom prst="straightConnector1">
            <a:avLst/>
          </a:prstGeom>
          <a:noFill/>
          <a:ln cap="flat" cmpd="sng" w="9525">
            <a:solidFill>
              <a:srgbClr val="FEC3AE"/>
            </a:solidFill>
            <a:prstDash val="solid"/>
            <a:miter/>
            <a:headEnd len="med" w="med" type="none"/>
            <a:tailEnd len="med" w="med" type="none"/>
          </a:ln>
        </p:spPr>
      </p:cxnSp>
      <p:cxnSp>
        <p:nvCxnSpPr>
          <p:cNvPr id="15" name="Shape 15"/>
          <p:cNvCxnSpPr/>
          <p:nvPr/>
        </p:nvCxnSpPr>
        <p:spPr>
          <a:xfrm>
            <a:off x="9113836" y="0"/>
            <a:ext cx="0" cy="6858000"/>
          </a:xfrm>
          <a:prstGeom prst="straightConnector1">
            <a:avLst/>
          </a:prstGeom>
          <a:noFill/>
          <a:ln cap="flat" cmpd="thickThin" w="57150">
            <a:solidFill>
              <a:srgbClr val="FEC3AE"/>
            </a:solidFill>
            <a:prstDash val="solid"/>
            <a:miter/>
            <a:headEnd len="med" w="med" type="none"/>
            <a:tailEnd len="med" w="med" type="none"/>
          </a:ln>
        </p:spPr>
      </p:cxnSp>
      <p:sp>
        <p:nvSpPr>
          <p:cNvPr id="16" name="Shape 16"/>
          <p:cNvSpPr txBox="1"/>
          <p:nvPr/>
        </p:nvSpPr>
        <p:spPr>
          <a:xfrm>
            <a:off x="1219200" y="0"/>
            <a:ext cx="76199" cy="6858000"/>
          </a:xfrm>
          <a:prstGeom prst="rect">
            <a:avLst/>
          </a:prstGeom>
          <a:solidFill>
            <a:srgbClr val="FEC3AE">
              <a:alpha val="50588"/>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7" name="Shape 17"/>
          <p:cNvSpPr/>
          <p:nvPr/>
        </p:nvSpPr>
        <p:spPr>
          <a:xfrm>
            <a:off x="609600" y="3429000"/>
            <a:ext cx="1295400" cy="1295400"/>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8" name="Shape 18"/>
          <p:cNvSpPr/>
          <p:nvPr/>
        </p:nvSpPr>
        <p:spPr>
          <a:xfrm>
            <a:off x="1309687" y="4867275"/>
            <a:ext cx="641350" cy="641350"/>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9" name="Shape 19"/>
          <p:cNvSpPr/>
          <p:nvPr/>
        </p:nvSpPr>
        <p:spPr>
          <a:xfrm>
            <a:off x="1090612" y="5500687"/>
            <a:ext cx="138112" cy="136524"/>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0" name="Shape 20"/>
          <p:cNvSpPr/>
          <p:nvPr/>
        </p:nvSpPr>
        <p:spPr>
          <a:xfrm>
            <a:off x="1663700" y="5788025"/>
            <a:ext cx="274636" cy="274636"/>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1" name="Shape 21"/>
          <p:cNvSpPr/>
          <p:nvPr/>
        </p:nvSpPr>
        <p:spPr>
          <a:xfrm>
            <a:off x="1905000" y="4495800"/>
            <a:ext cx="365125" cy="365125"/>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2" name="Shape 22"/>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b="0" i="0" sz="3000" u="none" cap="small" strike="noStrike">
                <a:solidFill>
                  <a:schemeClr val="dk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9pPr>
          </a:lstStyle>
          <a:p/>
        </p:txBody>
      </p:sp>
      <p:sp>
        <p:nvSpPr>
          <p:cNvPr id="23" name="Shape 23"/>
          <p:cNvSpPr txBox="1"/>
          <p:nvPr>
            <p:ph idx="1" type="body"/>
          </p:nvPr>
        </p:nvSpPr>
        <p:spPr>
          <a:xfrm>
            <a:off x="457200" y="1600200"/>
            <a:ext cx="7467600" cy="4873624"/>
          </a:xfrm>
          <a:prstGeom prst="rect">
            <a:avLst/>
          </a:prstGeom>
          <a:noFill/>
          <a:ln>
            <a:noFill/>
          </a:ln>
        </p:spPr>
        <p:txBody>
          <a:bodyPr anchorCtr="0" anchor="t" bIns="91425" lIns="91425" rIns="91425" tIns="91425"/>
          <a:lstStyle>
            <a:lvl1pPr indent="-166370" lvl="0" marL="273050" marR="0" rtl="0" algn="l">
              <a:spcBef>
                <a:spcPts val="600"/>
              </a:spcBef>
              <a:spcAft>
                <a:spcPts val="0"/>
              </a:spcAft>
              <a:buClr>
                <a:schemeClr val="accent1"/>
              </a:buClr>
              <a:buFont typeface="Noto Symbol"/>
              <a:buChar char="•"/>
              <a:defRPr b="0" i="0" sz="2400" u="none" cap="none" strike="noStrike">
                <a:solidFill>
                  <a:schemeClr val="dk1"/>
                </a:solidFill>
                <a:latin typeface="Libre Baskerville"/>
                <a:ea typeface="Libre Baskerville"/>
                <a:cs typeface="Libre Baskerville"/>
                <a:sym typeface="Libre Baskerville"/>
              </a:defRPr>
            </a:lvl1pPr>
            <a:lvl2pPr indent="-177482" lvl="1" marL="639763" marR="0" rtl="0" algn="l">
              <a:spcBef>
                <a:spcPts val="420"/>
              </a:spcBef>
              <a:spcAft>
                <a:spcPts val="0"/>
              </a:spcAft>
              <a:buClr>
                <a:schemeClr val="accent1"/>
              </a:buClr>
              <a:buFont typeface="Noto Symbol"/>
              <a:buChar char="●"/>
              <a:defRPr b="0" i="0" sz="2100" u="none" cap="none" strike="noStrike">
                <a:solidFill>
                  <a:schemeClr val="dk1"/>
                </a:solidFill>
                <a:latin typeface="Libre Baskerville"/>
                <a:ea typeface="Libre Baskerville"/>
                <a:cs typeface="Libre Baskerville"/>
                <a:sym typeface="Libre Baskerville"/>
              </a:defRPr>
            </a:lvl2pPr>
            <a:lvl3pPr indent="-121919" lvl="2" marL="914400" marR="0" rtl="0" algn="l">
              <a:spcBef>
                <a:spcPts val="360"/>
              </a:spcBef>
              <a:spcAft>
                <a:spcPts val="0"/>
              </a:spcAft>
              <a:buClr>
                <a:srgbClr val="E0752F"/>
              </a:buClr>
              <a:buFont typeface="Noto Symbol"/>
              <a:buChar char="•"/>
              <a:defRPr b="0" i="0" sz="1800" u="none" cap="none" strike="noStrike">
                <a:solidFill>
                  <a:schemeClr val="dk1"/>
                </a:solidFill>
                <a:latin typeface="Libre Baskerville"/>
                <a:ea typeface="Libre Baskerville"/>
                <a:cs typeface="Libre Baskerville"/>
                <a:sym typeface="Libre Baskerville"/>
              </a:defRPr>
            </a:lvl3pPr>
            <a:lvl4pPr indent="-115569" lvl="3" marL="1187450" marR="0" rtl="0" algn="l">
              <a:spcBef>
                <a:spcPts val="360"/>
              </a:spcBef>
              <a:spcAft>
                <a:spcPts val="0"/>
              </a:spcAft>
              <a:buClr>
                <a:srgbClr val="FEC3AE"/>
              </a:buClr>
              <a:buFont typeface="Noto Symbol"/>
              <a:buChar char="•"/>
              <a:defRPr b="0" i="0" sz="1800" u="none" cap="none" strike="noStrike">
                <a:solidFill>
                  <a:schemeClr val="dk1"/>
                </a:solidFill>
                <a:latin typeface="Libre Baskerville"/>
                <a:ea typeface="Libre Baskerville"/>
                <a:cs typeface="Libre Baskerville"/>
                <a:sym typeface="Libre Baskerville"/>
              </a:defRPr>
            </a:lvl4pPr>
            <a:lvl5pPr indent="-122999" lvl="4" marL="1462088" marR="0" rtl="0" algn="l">
              <a:spcBef>
                <a:spcPts val="320"/>
              </a:spcBef>
              <a:spcAft>
                <a:spcPts val="0"/>
              </a:spcAft>
              <a:buClr>
                <a:srgbClr val="BDCAE9"/>
              </a:buClr>
              <a:buFont typeface="Noto Symbol"/>
              <a:buChar char="●"/>
              <a:defRPr b="0" i="0" sz="1600" u="none" cap="none" strike="noStrike">
                <a:solidFill>
                  <a:schemeClr val="dk1"/>
                </a:solidFill>
                <a:latin typeface="Libre Baskerville"/>
                <a:ea typeface="Libre Baskerville"/>
                <a:cs typeface="Libre Baskerville"/>
                <a:sym typeface="Libre Baskerville"/>
              </a:defRPr>
            </a:lvl5pPr>
            <a:lvl6pPr indent="-86360" lvl="5" marL="1737360" marR="0" rtl="0" algn="l">
              <a:spcBef>
                <a:spcPts val="320"/>
              </a:spcBef>
              <a:buClr>
                <a:schemeClr val="accent1"/>
              </a:buClr>
              <a:buFont typeface="Libre Baskerville"/>
              <a:buChar char="•"/>
              <a:defRPr b="0" i="0" sz="1600" u="none" cap="none" strike="noStrike">
                <a:solidFill>
                  <a:schemeClr val="dk2"/>
                </a:solidFill>
                <a:latin typeface="Libre Baskerville"/>
                <a:ea typeface="Libre Baskerville"/>
                <a:cs typeface="Libre Baskerville"/>
                <a:sym typeface="Libre Baskerville"/>
              </a:defRPr>
            </a:lvl6pPr>
            <a:lvl7pPr indent="-129539" lvl="6" marL="2011679" marR="0" rtl="0" algn="l">
              <a:spcBef>
                <a:spcPts val="280"/>
              </a:spcBef>
              <a:buClr>
                <a:srgbClr val="FEC2AC"/>
              </a:buClr>
              <a:buFont typeface="Noto Symbol"/>
              <a:buChar char="○"/>
              <a:defRPr b="0" i="0" sz="1400" u="none" cap="none" strike="noStrike">
                <a:solidFill>
                  <a:schemeClr val="dk2"/>
                </a:solidFill>
                <a:latin typeface="Libre Baskerville"/>
                <a:ea typeface="Libre Baskerville"/>
                <a:cs typeface="Libre Baskerville"/>
                <a:sym typeface="Libre Baskerville"/>
              </a:defRPr>
            </a:lvl7pPr>
            <a:lvl8pPr indent="-101600" lvl="7" marL="2286000" marR="0" rtl="0" algn="l">
              <a:spcBef>
                <a:spcPts val="280"/>
              </a:spcBef>
              <a:buClr>
                <a:schemeClr val="accent2"/>
              </a:buClr>
              <a:buFont typeface="Libre Baskerville"/>
              <a:buChar char="•"/>
              <a:defRPr b="0" i="0" sz="1400" u="none" cap="small" strike="noStrike">
                <a:solidFill>
                  <a:schemeClr val="dk2"/>
                </a:solidFill>
                <a:latin typeface="Libre Baskerville"/>
                <a:ea typeface="Libre Baskerville"/>
                <a:cs typeface="Libre Baskerville"/>
                <a:sym typeface="Libre Baskerville"/>
              </a:defRPr>
            </a:lvl8pPr>
            <a:lvl9pPr indent="-96520" lvl="8" marL="2560320" marR="0" rtl="0" algn="l">
              <a:spcBef>
                <a:spcPts val="280"/>
              </a:spcBef>
              <a:buClr>
                <a:srgbClr val="DE7530"/>
              </a:buClr>
              <a:buFont typeface="Libre Baskerville"/>
              <a:buChar char="•"/>
              <a:defRPr b="0" i="0" sz="1400" u="none" cap="none" strike="noStrike">
                <a:solidFill>
                  <a:schemeClr val="dk2"/>
                </a:solidFill>
                <a:latin typeface="Libre Baskerville"/>
                <a:ea typeface="Libre Baskerville"/>
                <a:cs typeface="Libre Baskerville"/>
                <a:sym typeface="Libre Baskerville"/>
              </a:defRPr>
            </a:lvl9pPr>
          </a:lstStyle>
          <a:p/>
        </p:txBody>
      </p:sp>
      <p:sp>
        <p:nvSpPr>
          <p:cNvPr id="24" name="Shape 24"/>
          <p:cNvSpPr txBox="1"/>
          <p:nvPr>
            <p:ph idx="10" type="dt"/>
          </p:nvPr>
        </p:nvSpPr>
        <p:spPr>
          <a:xfrm rot="5400000">
            <a:off x="7764461" y="1174750"/>
            <a:ext cx="2286000" cy="381000"/>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25" name="Shape 25"/>
          <p:cNvSpPr txBox="1"/>
          <p:nvPr>
            <p:ph idx="11" type="ftr"/>
          </p:nvPr>
        </p:nvSpPr>
        <p:spPr>
          <a:xfrm rot="5400000">
            <a:off x="7077074" y="4181475"/>
            <a:ext cx="3657600"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26" name="Shape 26"/>
          <p:cNvSpPr txBox="1"/>
          <p:nvPr>
            <p:ph idx="12" type="sldNum"/>
          </p:nvPr>
        </p:nvSpPr>
        <p:spPr>
          <a:xfrm>
            <a:off x="1325562" y="4929187"/>
            <a:ext cx="609599" cy="5175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 name="Shape 33"/>
        <p:cNvGrpSpPr/>
        <p:nvPr/>
      </p:nvGrpSpPr>
      <p:grpSpPr>
        <a:xfrm>
          <a:off x="0" y="0"/>
          <a:ext cx="0" cy="0"/>
          <a:chOff x="0" y="0"/>
          <a:chExt cx="0" cy="0"/>
        </a:xfrm>
      </p:grpSpPr>
      <p:cxnSp>
        <p:nvCxnSpPr>
          <p:cNvPr id="34" name="Shape 34"/>
          <p:cNvCxnSpPr/>
          <p:nvPr/>
        </p:nvCxnSpPr>
        <p:spPr>
          <a:xfrm>
            <a:off x="8763000" y="0"/>
            <a:ext cx="0" cy="6858000"/>
          </a:xfrm>
          <a:prstGeom prst="straightConnector1">
            <a:avLst/>
          </a:prstGeom>
          <a:noFill/>
          <a:ln cap="flat" cmpd="sng" w="38100">
            <a:solidFill>
              <a:srgbClr val="FEC3AE">
                <a:alpha val="92549"/>
              </a:srgbClr>
            </a:solidFill>
            <a:prstDash val="solid"/>
            <a:miter/>
            <a:headEnd len="med" w="med" type="none"/>
            <a:tailEnd len="med" w="med" type="none"/>
          </a:ln>
        </p:spPr>
      </p:cxnSp>
      <p:cxnSp>
        <p:nvCxnSpPr>
          <p:cNvPr id="35" name="Shape 35"/>
          <p:cNvCxnSpPr/>
          <p:nvPr/>
        </p:nvCxnSpPr>
        <p:spPr>
          <a:xfrm>
            <a:off x="76200" y="0"/>
            <a:ext cx="0" cy="6858000"/>
          </a:xfrm>
          <a:prstGeom prst="straightConnector1">
            <a:avLst/>
          </a:prstGeom>
          <a:noFill/>
          <a:ln cap="flat" cmpd="thickThin" w="57150">
            <a:solidFill>
              <a:srgbClr val="FEC3AE"/>
            </a:solidFill>
            <a:prstDash val="solid"/>
            <a:miter/>
            <a:headEnd len="med" w="med" type="none"/>
            <a:tailEnd len="med" w="med" type="none"/>
          </a:ln>
        </p:spPr>
      </p:cxnSp>
      <p:cxnSp>
        <p:nvCxnSpPr>
          <p:cNvPr id="36" name="Shape 36"/>
          <p:cNvCxnSpPr/>
          <p:nvPr/>
        </p:nvCxnSpPr>
        <p:spPr>
          <a:xfrm>
            <a:off x="8991600" y="0"/>
            <a:ext cx="0" cy="6858000"/>
          </a:xfrm>
          <a:prstGeom prst="straightConnector1">
            <a:avLst/>
          </a:prstGeom>
          <a:noFill/>
          <a:ln cap="flat" cmpd="sng" w="19050">
            <a:solidFill>
              <a:schemeClr val="accent1"/>
            </a:solidFill>
            <a:prstDash val="solid"/>
            <a:miter/>
            <a:headEnd len="med" w="med" type="none"/>
            <a:tailEnd len="med" w="med" type="none"/>
          </a:ln>
        </p:spPr>
      </p:cxnSp>
      <p:sp>
        <p:nvSpPr>
          <p:cNvPr id="37" name="Shape 37"/>
          <p:cNvSpPr txBox="1"/>
          <p:nvPr/>
        </p:nvSpPr>
        <p:spPr>
          <a:xfrm>
            <a:off x="8839200" y="0"/>
            <a:ext cx="304799" cy="6858000"/>
          </a:xfrm>
          <a:prstGeom prst="rect">
            <a:avLst/>
          </a:prstGeom>
          <a:solidFill>
            <a:srgbClr val="FEC3AE">
              <a:alpha val="86666"/>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38" name="Shape 38"/>
          <p:cNvCxnSpPr/>
          <p:nvPr/>
        </p:nvCxnSpPr>
        <p:spPr>
          <a:xfrm>
            <a:off x="8915400" y="0"/>
            <a:ext cx="0" cy="6858000"/>
          </a:xfrm>
          <a:prstGeom prst="straightConnector1">
            <a:avLst/>
          </a:prstGeom>
          <a:noFill/>
          <a:ln cap="flat" cmpd="sng" w="9525">
            <a:solidFill>
              <a:schemeClr val="accent1"/>
            </a:solidFill>
            <a:prstDash val="solid"/>
            <a:miter/>
            <a:headEnd len="med" w="med" type="none"/>
            <a:tailEnd len="med" w="med" type="none"/>
          </a:ln>
        </p:spPr>
      </p:cxnSp>
      <p:sp>
        <p:nvSpPr>
          <p:cNvPr id="39" name="Shape 39"/>
          <p:cNvSpPr/>
          <p:nvPr/>
        </p:nvSpPr>
        <p:spPr>
          <a:xfrm>
            <a:off x="8156575" y="5715000"/>
            <a:ext cx="549275" cy="549275"/>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40" name="Shape 40"/>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b="0" i="0" sz="3000" u="none" cap="small" strike="noStrike">
                <a:solidFill>
                  <a:schemeClr val="dk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9pPr>
          </a:lstStyle>
          <a:p/>
        </p:txBody>
      </p:sp>
      <p:sp>
        <p:nvSpPr>
          <p:cNvPr id="41" name="Shape 41"/>
          <p:cNvSpPr txBox="1"/>
          <p:nvPr>
            <p:ph idx="1" type="body"/>
          </p:nvPr>
        </p:nvSpPr>
        <p:spPr>
          <a:xfrm>
            <a:off x="457200" y="1600200"/>
            <a:ext cx="7467600" cy="4873624"/>
          </a:xfrm>
          <a:prstGeom prst="rect">
            <a:avLst/>
          </a:prstGeom>
          <a:noFill/>
          <a:ln>
            <a:noFill/>
          </a:ln>
        </p:spPr>
        <p:txBody>
          <a:bodyPr anchorCtr="0" anchor="t" bIns="91425" lIns="91425" rIns="91425" tIns="91425"/>
          <a:lstStyle>
            <a:lvl1pPr indent="-166370" lvl="0" marL="273050" marR="0" rtl="0" algn="l">
              <a:spcBef>
                <a:spcPts val="600"/>
              </a:spcBef>
              <a:spcAft>
                <a:spcPts val="0"/>
              </a:spcAft>
              <a:buClr>
                <a:schemeClr val="accent1"/>
              </a:buClr>
              <a:buFont typeface="Noto Symbol"/>
              <a:buChar char="•"/>
              <a:defRPr b="0" i="0" sz="2400" u="none" cap="none" strike="noStrike">
                <a:solidFill>
                  <a:schemeClr val="dk1"/>
                </a:solidFill>
                <a:latin typeface="Libre Baskerville"/>
                <a:ea typeface="Libre Baskerville"/>
                <a:cs typeface="Libre Baskerville"/>
                <a:sym typeface="Libre Baskerville"/>
              </a:defRPr>
            </a:lvl1pPr>
            <a:lvl2pPr indent="-177482" lvl="1" marL="639763" marR="0" rtl="0" algn="l">
              <a:spcBef>
                <a:spcPts val="420"/>
              </a:spcBef>
              <a:spcAft>
                <a:spcPts val="0"/>
              </a:spcAft>
              <a:buClr>
                <a:schemeClr val="accent1"/>
              </a:buClr>
              <a:buFont typeface="Noto Symbol"/>
              <a:buChar char="●"/>
              <a:defRPr b="0" i="0" sz="2100" u="none" cap="none" strike="noStrike">
                <a:solidFill>
                  <a:schemeClr val="dk1"/>
                </a:solidFill>
                <a:latin typeface="Libre Baskerville"/>
                <a:ea typeface="Libre Baskerville"/>
                <a:cs typeface="Libre Baskerville"/>
                <a:sym typeface="Libre Baskerville"/>
              </a:defRPr>
            </a:lvl2pPr>
            <a:lvl3pPr indent="-121919" lvl="2" marL="914400" marR="0" rtl="0" algn="l">
              <a:spcBef>
                <a:spcPts val="360"/>
              </a:spcBef>
              <a:spcAft>
                <a:spcPts val="0"/>
              </a:spcAft>
              <a:buClr>
                <a:srgbClr val="E0752F"/>
              </a:buClr>
              <a:buFont typeface="Noto Symbol"/>
              <a:buChar char="•"/>
              <a:defRPr b="0" i="0" sz="1800" u="none" cap="none" strike="noStrike">
                <a:solidFill>
                  <a:schemeClr val="dk1"/>
                </a:solidFill>
                <a:latin typeface="Libre Baskerville"/>
                <a:ea typeface="Libre Baskerville"/>
                <a:cs typeface="Libre Baskerville"/>
                <a:sym typeface="Libre Baskerville"/>
              </a:defRPr>
            </a:lvl3pPr>
            <a:lvl4pPr indent="-115569" lvl="3" marL="1187450" marR="0" rtl="0" algn="l">
              <a:spcBef>
                <a:spcPts val="360"/>
              </a:spcBef>
              <a:spcAft>
                <a:spcPts val="0"/>
              </a:spcAft>
              <a:buClr>
                <a:srgbClr val="FEC3AE"/>
              </a:buClr>
              <a:buFont typeface="Noto Symbol"/>
              <a:buChar char="•"/>
              <a:defRPr b="0" i="0" sz="1800" u="none" cap="none" strike="noStrike">
                <a:solidFill>
                  <a:schemeClr val="dk1"/>
                </a:solidFill>
                <a:latin typeface="Libre Baskerville"/>
                <a:ea typeface="Libre Baskerville"/>
                <a:cs typeface="Libre Baskerville"/>
                <a:sym typeface="Libre Baskerville"/>
              </a:defRPr>
            </a:lvl4pPr>
            <a:lvl5pPr indent="-122999" lvl="4" marL="1462088" marR="0" rtl="0" algn="l">
              <a:spcBef>
                <a:spcPts val="320"/>
              </a:spcBef>
              <a:spcAft>
                <a:spcPts val="0"/>
              </a:spcAft>
              <a:buClr>
                <a:srgbClr val="BDCAE9"/>
              </a:buClr>
              <a:buFont typeface="Noto Symbol"/>
              <a:buChar char="●"/>
              <a:defRPr b="0" i="0" sz="1600" u="none" cap="none" strike="noStrike">
                <a:solidFill>
                  <a:schemeClr val="dk1"/>
                </a:solidFill>
                <a:latin typeface="Libre Baskerville"/>
                <a:ea typeface="Libre Baskerville"/>
                <a:cs typeface="Libre Baskerville"/>
                <a:sym typeface="Libre Baskerville"/>
              </a:defRPr>
            </a:lvl5pPr>
            <a:lvl6pPr indent="-86360" lvl="5" marL="1737360" marR="0" rtl="0" algn="l">
              <a:spcBef>
                <a:spcPts val="320"/>
              </a:spcBef>
              <a:buClr>
                <a:schemeClr val="accent1"/>
              </a:buClr>
              <a:buFont typeface="Libre Baskerville"/>
              <a:buChar char="•"/>
              <a:defRPr b="0" i="0" sz="1600" u="none" cap="none" strike="noStrike">
                <a:solidFill>
                  <a:schemeClr val="dk2"/>
                </a:solidFill>
                <a:latin typeface="Libre Baskerville"/>
                <a:ea typeface="Libre Baskerville"/>
                <a:cs typeface="Libre Baskerville"/>
                <a:sym typeface="Libre Baskerville"/>
              </a:defRPr>
            </a:lvl6pPr>
            <a:lvl7pPr indent="-129539" lvl="6" marL="2011679" marR="0" rtl="0" algn="l">
              <a:spcBef>
                <a:spcPts val="280"/>
              </a:spcBef>
              <a:buClr>
                <a:srgbClr val="FEC2AC"/>
              </a:buClr>
              <a:buFont typeface="Noto Symbol"/>
              <a:buChar char="○"/>
              <a:defRPr b="0" i="0" sz="1400" u="none" cap="none" strike="noStrike">
                <a:solidFill>
                  <a:schemeClr val="dk2"/>
                </a:solidFill>
                <a:latin typeface="Libre Baskerville"/>
                <a:ea typeface="Libre Baskerville"/>
                <a:cs typeface="Libre Baskerville"/>
                <a:sym typeface="Libre Baskerville"/>
              </a:defRPr>
            </a:lvl7pPr>
            <a:lvl8pPr indent="-101600" lvl="7" marL="2286000" marR="0" rtl="0" algn="l">
              <a:spcBef>
                <a:spcPts val="280"/>
              </a:spcBef>
              <a:buClr>
                <a:schemeClr val="accent2"/>
              </a:buClr>
              <a:buFont typeface="Libre Baskerville"/>
              <a:buChar char="•"/>
              <a:defRPr b="0" i="0" sz="1400" u="none" cap="small" strike="noStrike">
                <a:solidFill>
                  <a:schemeClr val="dk2"/>
                </a:solidFill>
                <a:latin typeface="Libre Baskerville"/>
                <a:ea typeface="Libre Baskerville"/>
                <a:cs typeface="Libre Baskerville"/>
                <a:sym typeface="Libre Baskerville"/>
              </a:defRPr>
            </a:lvl8pPr>
            <a:lvl9pPr indent="-96520" lvl="8" marL="2560320" marR="0" rtl="0" algn="l">
              <a:spcBef>
                <a:spcPts val="280"/>
              </a:spcBef>
              <a:buClr>
                <a:srgbClr val="DE7530"/>
              </a:buClr>
              <a:buFont typeface="Libre Baskerville"/>
              <a:buChar char="•"/>
              <a:defRPr b="0" i="0" sz="1400" u="none" cap="none" strike="noStrike">
                <a:solidFill>
                  <a:schemeClr val="dk2"/>
                </a:solidFill>
                <a:latin typeface="Libre Baskerville"/>
                <a:ea typeface="Libre Baskerville"/>
                <a:cs typeface="Libre Baskerville"/>
                <a:sym typeface="Libre Baskerville"/>
              </a:defRPr>
            </a:lvl9pPr>
          </a:lstStyle>
          <a:p/>
        </p:txBody>
      </p:sp>
      <p:sp>
        <p:nvSpPr>
          <p:cNvPr id="42" name="Shape 42"/>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43" name="Shape 43"/>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44" name="Shape 44"/>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1" name="Shape 51"/>
        <p:cNvGrpSpPr/>
        <p:nvPr/>
      </p:nvGrpSpPr>
      <p:grpSpPr>
        <a:xfrm>
          <a:off x="0" y="0"/>
          <a:ext cx="0" cy="0"/>
          <a:chOff x="0" y="0"/>
          <a:chExt cx="0" cy="0"/>
        </a:xfrm>
      </p:grpSpPr>
      <p:cxnSp>
        <p:nvCxnSpPr>
          <p:cNvPr id="52" name="Shape 52"/>
          <p:cNvCxnSpPr/>
          <p:nvPr/>
        </p:nvCxnSpPr>
        <p:spPr>
          <a:xfrm>
            <a:off x="8763000" y="0"/>
            <a:ext cx="0" cy="6858000"/>
          </a:xfrm>
          <a:prstGeom prst="straightConnector1">
            <a:avLst/>
          </a:prstGeom>
          <a:noFill/>
          <a:ln cap="flat" cmpd="sng" w="38100">
            <a:solidFill>
              <a:srgbClr val="FEC3AE">
                <a:alpha val="92549"/>
              </a:srgbClr>
            </a:solidFill>
            <a:prstDash val="solid"/>
            <a:miter/>
            <a:headEnd len="med" w="med" type="none"/>
            <a:tailEnd len="med" w="med" type="none"/>
          </a:ln>
        </p:spPr>
      </p:cxnSp>
      <p:sp>
        <p:nvSpPr>
          <p:cNvPr id="53" name="Shape 53"/>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b="0" i="0" sz="3000" u="none" cap="small" strike="noStrike">
                <a:solidFill>
                  <a:schemeClr val="dk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9pPr>
          </a:lstStyle>
          <a:p/>
        </p:txBody>
      </p:sp>
      <p:sp>
        <p:nvSpPr>
          <p:cNvPr id="54" name="Shape 54"/>
          <p:cNvSpPr txBox="1"/>
          <p:nvPr>
            <p:ph idx="1" type="body"/>
          </p:nvPr>
        </p:nvSpPr>
        <p:spPr>
          <a:xfrm>
            <a:off x="457200" y="1600200"/>
            <a:ext cx="7467600" cy="4873624"/>
          </a:xfrm>
          <a:prstGeom prst="rect">
            <a:avLst/>
          </a:prstGeom>
          <a:noFill/>
          <a:ln>
            <a:noFill/>
          </a:ln>
        </p:spPr>
        <p:txBody>
          <a:bodyPr anchorCtr="0" anchor="t" bIns="91425" lIns="91425" rIns="91425" tIns="91425"/>
          <a:lstStyle>
            <a:lvl1pPr indent="-166370" lvl="0" marL="273050" marR="0" rtl="0" algn="l">
              <a:spcBef>
                <a:spcPts val="600"/>
              </a:spcBef>
              <a:spcAft>
                <a:spcPts val="0"/>
              </a:spcAft>
              <a:buClr>
                <a:schemeClr val="accent1"/>
              </a:buClr>
              <a:buFont typeface="Noto Symbol"/>
              <a:buChar char="•"/>
              <a:defRPr b="0" i="0" sz="2400" u="none" cap="none" strike="noStrike">
                <a:solidFill>
                  <a:schemeClr val="dk1"/>
                </a:solidFill>
                <a:latin typeface="Libre Baskerville"/>
                <a:ea typeface="Libre Baskerville"/>
                <a:cs typeface="Libre Baskerville"/>
                <a:sym typeface="Libre Baskerville"/>
              </a:defRPr>
            </a:lvl1pPr>
            <a:lvl2pPr indent="-177482" lvl="1" marL="639763" marR="0" rtl="0" algn="l">
              <a:spcBef>
                <a:spcPts val="420"/>
              </a:spcBef>
              <a:spcAft>
                <a:spcPts val="0"/>
              </a:spcAft>
              <a:buClr>
                <a:schemeClr val="accent1"/>
              </a:buClr>
              <a:buFont typeface="Noto Symbol"/>
              <a:buChar char="●"/>
              <a:defRPr b="0" i="0" sz="2100" u="none" cap="none" strike="noStrike">
                <a:solidFill>
                  <a:schemeClr val="dk1"/>
                </a:solidFill>
                <a:latin typeface="Libre Baskerville"/>
                <a:ea typeface="Libre Baskerville"/>
                <a:cs typeface="Libre Baskerville"/>
                <a:sym typeface="Libre Baskerville"/>
              </a:defRPr>
            </a:lvl2pPr>
            <a:lvl3pPr indent="-121919" lvl="2" marL="914400" marR="0" rtl="0" algn="l">
              <a:spcBef>
                <a:spcPts val="360"/>
              </a:spcBef>
              <a:spcAft>
                <a:spcPts val="0"/>
              </a:spcAft>
              <a:buClr>
                <a:srgbClr val="E0752F"/>
              </a:buClr>
              <a:buFont typeface="Noto Symbol"/>
              <a:buChar char="•"/>
              <a:defRPr b="0" i="0" sz="1800" u="none" cap="none" strike="noStrike">
                <a:solidFill>
                  <a:schemeClr val="dk1"/>
                </a:solidFill>
                <a:latin typeface="Libre Baskerville"/>
                <a:ea typeface="Libre Baskerville"/>
                <a:cs typeface="Libre Baskerville"/>
                <a:sym typeface="Libre Baskerville"/>
              </a:defRPr>
            </a:lvl3pPr>
            <a:lvl4pPr indent="-115569" lvl="3" marL="1187450" marR="0" rtl="0" algn="l">
              <a:spcBef>
                <a:spcPts val="360"/>
              </a:spcBef>
              <a:spcAft>
                <a:spcPts val="0"/>
              </a:spcAft>
              <a:buClr>
                <a:srgbClr val="FEC3AE"/>
              </a:buClr>
              <a:buFont typeface="Noto Symbol"/>
              <a:buChar char="•"/>
              <a:defRPr b="0" i="0" sz="1800" u="none" cap="none" strike="noStrike">
                <a:solidFill>
                  <a:schemeClr val="dk1"/>
                </a:solidFill>
                <a:latin typeface="Libre Baskerville"/>
                <a:ea typeface="Libre Baskerville"/>
                <a:cs typeface="Libre Baskerville"/>
                <a:sym typeface="Libre Baskerville"/>
              </a:defRPr>
            </a:lvl4pPr>
            <a:lvl5pPr indent="-122999" lvl="4" marL="1462088" marR="0" rtl="0" algn="l">
              <a:spcBef>
                <a:spcPts val="320"/>
              </a:spcBef>
              <a:spcAft>
                <a:spcPts val="0"/>
              </a:spcAft>
              <a:buClr>
                <a:srgbClr val="BDCAE9"/>
              </a:buClr>
              <a:buFont typeface="Noto Symbol"/>
              <a:buChar char="●"/>
              <a:defRPr b="0" i="0" sz="1600" u="none" cap="none" strike="noStrike">
                <a:solidFill>
                  <a:schemeClr val="dk1"/>
                </a:solidFill>
                <a:latin typeface="Libre Baskerville"/>
                <a:ea typeface="Libre Baskerville"/>
                <a:cs typeface="Libre Baskerville"/>
                <a:sym typeface="Libre Baskerville"/>
              </a:defRPr>
            </a:lvl5pPr>
            <a:lvl6pPr indent="-86360" lvl="5" marL="1737360" marR="0" rtl="0" algn="l">
              <a:spcBef>
                <a:spcPts val="320"/>
              </a:spcBef>
              <a:buClr>
                <a:schemeClr val="accent1"/>
              </a:buClr>
              <a:buFont typeface="Libre Baskerville"/>
              <a:buChar char="•"/>
              <a:defRPr b="0" i="0" sz="1600" u="none" cap="none" strike="noStrike">
                <a:solidFill>
                  <a:schemeClr val="dk2"/>
                </a:solidFill>
                <a:latin typeface="Libre Baskerville"/>
                <a:ea typeface="Libre Baskerville"/>
                <a:cs typeface="Libre Baskerville"/>
                <a:sym typeface="Libre Baskerville"/>
              </a:defRPr>
            </a:lvl6pPr>
            <a:lvl7pPr indent="-129539" lvl="6" marL="2011679" marR="0" rtl="0" algn="l">
              <a:spcBef>
                <a:spcPts val="280"/>
              </a:spcBef>
              <a:buClr>
                <a:srgbClr val="FEC2AC"/>
              </a:buClr>
              <a:buFont typeface="Noto Symbol"/>
              <a:buChar char="○"/>
              <a:defRPr b="0" i="0" sz="1400" u="none" cap="none" strike="noStrike">
                <a:solidFill>
                  <a:schemeClr val="dk2"/>
                </a:solidFill>
                <a:latin typeface="Libre Baskerville"/>
                <a:ea typeface="Libre Baskerville"/>
                <a:cs typeface="Libre Baskerville"/>
                <a:sym typeface="Libre Baskerville"/>
              </a:defRPr>
            </a:lvl7pPr>
            <a:lvl8pPr indent="-101600" lvl="7" marL="2286000" marR="0" rtl="0" algn="l">
              <a:spcBef>
                <a:spcPts val="280"/>
              </a:spcBef>
              <a:buClr>
                <a:schemeClr val="accent2"/>
              </a:buClr>
              <a:buFont typeface="Libre Baskerville"/>
              <a:buChar char="•"/>
              <a:defRPr b="0" i="0" sz="1400" u="none" cap="small" strike="noStrike">
                <a:solidFill>
                  <a:schemeClr val="dk2"/>
                </a:solidFill>
                <a:latin typeface="Libre Baskerville"/>
                <a:ea typeface="Libre Baskerville"/>
                <a:cs typeface="Libre Baskerville"/>
                <a:sym typeface="Libre Baskerville"/>
              </a:defRPr>
            </a:lvl8pPr>
            <a:lvl9pPr indent="-96520" lvl="8" marL="2560320" marR="0" rtl="0" algn="l">
              <a:spcBef>
                <a:spcPts val="280"/>
              </a:spcBef>
              <a:buClr>
                <a:srgbClr val="DE7530"/>
              </a:buClr>
              <a:buFont typeface="Libre Baskerville"/>
              <a:buChar char="•"/>
              <a:defRPr b="0" i="0" sz="1400" u="none" cap="none" strike="noStrike">
                <a:solidFill>
                  <a:schemeClr val="dk2"/>
                </a:solidFill>
                <a:latin typeface="Libre Baskerville"/>
                <a:ea typeface="Libre Baskerville"/>
                <a:cs typeface="Libre Baskerville"/>
                <a:sym typeface="Libre Baskerville"/>
              </a:defRPr>
            </a:lvl9pPr>
          </a:lstStyle>
          <a:p/>
        </p:txBody>
      </p:sp>
      <p:sp>
        <p:nvSpPr>
          <p:cNvPr id="55" name="Shape 55"/>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56" name="Shape 56"/>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cxnSp>
        <p:nvCxnSpPr>
          <p:cNvPr id="57" name="Shape 57"/>
          <p:cNvCxnSpPr/>
          <p:nvPr/>
        </p:nvCxnSpPr>
        <p:spPr>
          <a:xfrm>
            <a:off x="76200" y="0"/>
            <a:ext cx="0" cy="6858000"/>
          </a:xfrm>
          <a:prstGeom prst="straightConnector1">
            <a:avLst/>
          </a:prstGeom>
          <a:noFill/>
          <a:ln cap="flat" cmpd="thickThin" w="57150">
            <a:solidFill>
              <a:srgbClr val="FEC3AE"/>
            </a:solidFill>
            <a:prstDash val="solid"/>
            <a:miter/>
            <a:headEnd len="med" w="med" type="none"/>
            <a:tailEnd len="med" w="med" type="none"/>
          </a:ln>
        </p:spPr>
      </p:cxnSp>
      <p:cxnSp>
        <p:nvCxnSpPr>
          <p:cNvPr id="58" name="Shape 58"/>
          <p:cNvCxnSpPr/>
          <p:nvPr/>
        </p:nvCxnSpPr>
        <p:spPr>
          <a:xfrm>
            <a:off x="8991600" y="0"/>
            <a:ext cx="0" cy="6858000"/>
          </a:xfrm>
          <a:prstGeom prst="straightConnector1">
            <a:avLst/>
          </a:prstGeom>
          <a:noFill/>
          <a:ln cap="flat" cmpd="sng" w="19050">
            <a:solidFill>
              <a:schemeClr val="accent1"/>
            </a:solidFill>
            <a:prstDash val="solid"/>
            <a:miter/>
            <a:headEnd len="med" w="med" type="none"/>
            <a:tailEnd len="med" w="med" type="none"/>
          </a:ln>
        </p:spPr>
      </p:cxnSp>
      <p:sp>
        <p:nvSpPr>
          <p:cNvPr id="59" name="Shape 59"/>
          <p:cNvSpPr txBox="1"/>
          <p:nvPr/>
        </p:nvSpPr>
        <p:spPr>
          <a:xfrm>
            <a:off x="8839200" y="0"/>
            <a:ext cx="304799" cy="6858000"/>
          </a:xfrm>
          <a:prstGeom prst="rect">
            <a:avLst/>
          </a:prstGeom>
          <a:solidFill>
            <a:srgbClr val="FEC3AE">
              <a:alpha val="86666"/>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60" name="Shape 60"/>
          <p:cNvCxnSpPr/>
          <p:nvPr/>
        </p:nvCxnSpPr>
        <p:spPr>
          <a:xfrm>
            <a:off x="8915400" y="0"/>
            <a:ext cx="0" cy="6858000"/>
          </a:xfrm>
          <a:prstGeom prst="straightConnector1">
            <a:avLst/>
          </a:prstGeom>
          <a:noFill/>
          <a:ln cap="flat" cmpd="sng" w="9525">
            <a:solidFill>
              <a:schemeClr val="accent1"/>
            </a:solidFill>
            <a:prstDash val="solid"/>
            <a:miter/>
            <a:headEnd len="med" w="med" type="none"/>
            <a:tailEnd len="med" w="med" type="none"/>
          </a:ln>
        </p:spPr>
      </p:cxnSp>
      <p:sp>
        <p:nvSpPr>
          <p:cNvPr id="61" name="Shape 61"/>
          <p:cNvSpPr/>
          <p:nvPr/>
        </p:nvSpPr>
        <p:spPr>
          <a:xfrm>
            <a:off x="8156575" y="5715000"/>
            <a:ext cx="549275" cy="549275"/>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62" name="Shape 62"/>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0" r:id="rId1"/>
    <p:sldLayoutId id="2147483651" r:id="rId2"/>
    <p:sldLayoutId id="2147483652" r:id="rId3"/>
    <p:sldLayoutId id="2147483653" r:id="rId4"/>
    <p:sldLayoutId id="2147483654"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nvSpPr>
        <p:spPr>
          <a:xfrm>
            <a:off x="381000" y="0"/>
            <a:ext cx="609599" cy="6858000"/>
          </a:xfrm>
          <a:prstGeom prst="rect">
            <a:avLst/>
          </a:prstGeom>
          <a:solidFill>
            <a:srgbClr val="FEC3AE">
              <a:alpha val="53725"/>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7" name="Shape 97"/>
          <p:cNvSpPr txBox="1"/>
          <p:nvPr/>
        </p:nvSpPr>
        <p:spPr>
          <a:xfrm>
            <a:off x="276225" y="0"/>
            <a:ext cx="104774" cy="6858000"/>
          </a:xfrm>
          <a:prstGeom prst="rect">
            <a:avLst/>
          </a:prstGeom>
          <a:solidFill>
            <a:srgbClr val="FFD9CE">
              <a:alpha val="35686"/>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8" name="Shape 98"/>
          <p:cNvSpPr txBox="1"/>
          <p:nvPr/>
        </p:nvSpPr>
        <p:spPr>
          <a:xfrm>
            <a:off x="990600" y="0"/>
            <a:ext cx="182561" cy="6858000"/>
          </a:xfrm>
          <a:prstGeom prst="rect">
            <a:avLst/>
          </a:prstGeom>
          <a:solidFill>
            <a:srgbClr val="FFD9CE">
              <a:alpha val="69803"/>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9" name="Shape 99"/>
          <p:cNvSpPr txBox="1"/>
          <p:nvPr/>
        </p:nvSpPr>
        <p:spPr>
          <a:xfrm>
            <a:off x="1141412" y="0"/>
            <a:ext cx="230186" cy="6858000"/>
          </a:xfrm>
          <a:prstGeom prst="rect">
            <a:avLst/>
          </a:prstGeom>
          <a:solidFill>
            <a:srgbClr val="FFEDE8">
              <a:alpha val="70588"/>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cxnSp>
        <p:nvCxnSpPr>
          <p:cNvPr id="100" name="Shape 100"/>
          <p:cNvCxnSpPr/>
          <p:nvPr/>
        </p:nvCxnSpPr>
        <p:spPr>
          <a:xfrm>
            <a:off x="106361" y="0"/>
            <a:ext cx="0" cy="6858000"/>
          </a:xfrm>
          <a:prstGeom prst="straightConnector1">
            <a:avLst/>
          </a:prstGeom>
          <a:noFill/>
          <a:ln cap="flat" cmpd="sng" w="57150">
            <a:solidFill>
              <a:srgbClr val="FEC3AE">
                <a:alpha val="72549"/>
              </a:srgbClr>
            </a:solidFill>
            <a:prstDash val="solid"/>
            <a:miter/>
            <a:headEnd len="med" w="med" type="none"/>
            <a:tailEnd len="med" w="med" type="none"/>
          </a:ln>
        </p:spPr>
      </p:cxnSp>
      <p:cxnSp>
        <p:nvCxnSpPr>
          <p:cNvPr id="101" name="Shape 101"/>
          <p:cNvCxnSpPr/>
          <p:nvPr/>
        </p:nvCxnSpPr>
        <p:spPr>
          <a:xfrm>
            <a:off x="914400" y="0"/>
            <a:ext cx="0" cy="6858000"/>
          </a:xfrm>
          <a:prstGeom prst="straightConnector1">
            <a:avLst/>
          </a:prstGeom>
          <a:noFill/>
          <a:ln cap="flat" cmpd="sng" w="57150">
            <a:solidFill>
              <a:srgbClr val="FFEDE8">
                <a:alpha val="82745"/>
              </a:srgbClr>
            </a:solidFill>
            <a:prstDash val="solid"/>
            <a:miter/>
            <a:headEnd len="med" w="med" type="none"/>
            <a:tailEnd len="med" w="med" type="none"/>
          </a:ln>
        </p:spPr>
      </p:cxnSp>
      <p:cxnSp>
        <p:nvCxnSpPr>
          <p:cNvPr id="102" name="Shape 102"/>
          <p:cNvCxnSpPr/>
          <p:nvPr/>
        </p:nvCxnSpPr>
        <p:spPr>
          <a:xfrm>
            <a:off x="854075" y="0"/>
            <a:ext cx="0" cy="6858000"/>
          </a:xfrm>
          <a:prstGeom prst="straightConnector1">
            <a:avLst/>
          </a:prstGeom>
          <a:noFill/>
          <a:ln cap="flat" cmpd="sng" w="57150">
            <a:solidFill>
              <a:srgbClr val="FEC3AE"/>
            </a:solidFill>
            <a:prstDash val="solid"/>
            <a:miter/>
            <a:headEnd len="med" w="med" type="none"/>
            <a:tailEnd len="med" w="med" type="none"/>
          </a:ln>
        </p:spPr>
      </p:cxnSp>
      <p:cxnSp>
        <p:nvCxnSpPr>
          <p:cNvPr id="103" name="Shape 103"/>
          <p:cNvCxnSpPr/>
          <p:nvPr/>
        </p:nvCxnSpPr>
        <p:spPr>
          <a:xfrm>
            <a:off x="1727200" y="0"/>
            <a:ext cx="0" cy="6858000"/>
          </a:xfrm>
          <a:prstGeom prst="straightConnector1">
            <a:avLst/>
          </a:prstGeom>
          <a:noFill/>
          <a:ln cap="flat" cmpd="sng" w="28575">
            <a:solidFill>
              <a:srgbClr val="FEC3AE">
                <a:alpha val="81568"/>
              </a:srgbClr>
            </a:solidFill>
            <a:prstDash val="solid"/>
            <a:miter/>
            <a:headEnd len="med" w="med" type="none"/>
            <a:tailEnd len="med" w="med" type="none"/>
          </a:ln>
        </p:spPr>
      </p:cxnSp>
      <p:cxnSp>
        <p:nvCxnSpPr>
          <p:cNvPr id="104" name="Shape 104"/>
          <p:cNvCxnSpPr/>
          <p:nvPr/>
        </p:nvCxnSpPr>
        <p:spPr>
          <a:xfrm>
            <a:off x="1066800" y="0"/>
            <a:ext cx="0" cy="6858000"/>
          </a:xfrm>
          <a:prstGeom prst="straightConnector1">
            <a:avLst/>
          </a:prstGeom>
          <a:noFill/>
          <a:ln cap="flat" cmpd="sng" w="9525">
            <a:solidFill>
              <a:srgbClr val="FEC3AE"/>
            </a:solidFill>
            <a:prstDash val="solid"/>
            <a:miter/>
            <a:headEnd len="med" w="med" type="none"/>
            <a:tailEnd len="med" w="med" type="none"/>
          </a:ln>
        </p:spPr>
      </p:cxnSp>
      <p:sp>
        <p:nvSpPr>
          <p:cNvPr id="105" name="Shape 105"/>
          <p:cNvSpPr txBox="1"/>
          <p:nvPr/>
        </p:nvSpPr>
        <p:spPr>
          <a:xfrm>
            <a:off x="1219200" y="0"/>
            <a:ext cx="76199" cy="6858000"/>
          </a:xfrm>
          <a:prstGeom prst="rect">
            <a:avLst/>
          </a:prstGeom>
          <a:solidFill>
            <a:srgbClr val="FEC3AE">
              <a:alpha val="50588"/>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6" name="Shape 106"/>
          <p:cNvSpPr/>
          <p:nvPr/>
        </p:nvSpPr>
        <p:spPr>
          <a:xfrm>
            <a:off x="609600" y="3429000"/>
            <a:ext cx="1295400" cy="1295400"/>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7" name="Shape 107"/>
          <p:cNvSpPr/>
          <p:nvPr/>
        </p:nvSpPr>
        <p:spPr>
          <a:xfrm>
            <a:off x="1323975" y="4867275"/>
            <a:ext cx="642936" cy="641350"/>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8" name="Shape 108"/>
          <p:cNvSpPr/>
          <p:nvPr/>
        </p:nvSpPr>
        <p:spPr>
          <a:xfrm>
            <a:off x="1090612" y="5500687"/>
            <a:ext cx="138112" cy="136524"/>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9" name="Shape 109"/>
          <p:cNvSpPr/>
          <p:nvPr/>
        </p:nvSpPr>
        <p:spPr>
          <a:xfrm>
            <a:off x="1663700" y="5791200"/>
            <a:ext cx="274636" cy="274636"/>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0" name="Shape 110"/>
          <p:cNvSpPr/>
          <p:nvPr/>
        </p:nvSpPr>
        <p:spPr>
          <a:xfrm>
            <a:off x="1879600" y="4479925"/>
            <a:ext cx="365125" cy="365125"/>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cxnSp>
        <p:nvCxnSpPr>
          <p:cNvPr id="111" name="Shape 111"/>
          <p:cNvCxnSpPr/>
          <p:nvPr/>
        </p:nvCxnSpPr>
        <p:spPr>
          <a:xfrm>
            <a:off x="9097961" y="0"/>
            <a:ext cx="0" cy="6858000"/>
          </a:xfrm>
          <a:prstGeom prst="straightConnector1">
            <a:avLst/>
          </a:prstGeom>
          <a:noFill/>
          <a:ln cap="flat" cmpd="thickThin" w="57150">
            <a:solidFill>
              <a:srgbClr val="FEC3AE"/>
            </a:solidFill>
            <a:prstDash val="solid"/>
            <a:miter/>
            <a:headEnd len="med" w="med" type="none"/>
            <a:tailEnd len="med" w="med" type="none"/>
          </a:ln>
        </p:spPr>
      </p:cxnSp>
      <p:sp>
        <p:nvSpPr>
          <p:cNvPr id="112" name="Shape 112"/>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b="0" i="0" sz="3000" u="none" cap="small" strike="noStrike">
                <a:solidFill>
                  <a:schemeClr val="lt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lt2"/>
                </a:solidFill>
                <a:latin typeface="Libre Baskerville"/>
                <a:ea typeface="Libre Baskerville"/>
                <a:cs typeface="Libre Baskerville"/>
                <a:sym typeface="Libre Baskerville"/>
              </a:defRPr>
            </a:lvl9pPr>
          </a:lstStyle>
          <a:p/>
        </p:txBody>
      </p:sp>
      <p:sp>
        <p:nvSpPr>
          <p:cNvPr id="113" name="Shape 113"/>
          <p:cNvSpPr txBox="1"/>
          <p:nvPr>
            <p:ph idx="1" type="body"/>
          </p:nvPr>
        </p:nvSpPr>
        <p:spPr>
          <a:xfrm>
            <a:off x="457200" y="1600200"/>
            <a:ext cx="7467600" cy="4873624"/>
          </a:xfrm>
          <a:prstGeom prst="rect">
            <a:avLst/>
          </a:prstGeom>
          <a:noFill/>
          <a:ln>
            <a:noFill/>
          </a:ln>
        </p:spPr>
        <p:txBody>
          <a:bodyPr anchorCtr="0" anchor="t" bIns="91425" lIns="91425" rIns="91425" tIns="91425"/>
          <a:lstStyle>
            <a:lvl1pPr indent="-166370" lvl="0" marL="273050" marR="0" rtl="0" algn="l">
              <a:spcBef>
                <a:spcPts val="600"/>
              </a:spcBef>
              <a:spcAft>
                <a:spcPts val="0"/>
              </a:spcAft>
              <a:buClr>
                <a:schemeClr val="accent1"/>
              </a:buClr>
              <a:buFont typeface="Noto Symbol"/>
              <a:buChar char="•"/>
              <a:defRPr b="0" i="0" sz="2400" u="none" cap="none" strike="noStrike">
                <a:solidFill>
                  <a:schemeClr val="lt1"/>
                </a:solidFill>
                <a:latin typeface="Libre Baskerville"/>
                <a:ea typeface="Libre Baskerville"/>
                <a:cs typeface="Libre Baskerville"/>
                <a:sym typeface="Libre Baskerville"/>
              </a:defRPr>
            </a:lvl1pPr>
            <a:lvl2pPr indent="-177482" lvl="1" marL="639763" marR="0" rtl="0" algn="l">
              <a:spcBef>
                <a:spcPts val="420"/>
              </a:spcBef>
              <a:spcAft>
                <a:spcPts val="0"/>
              </a:spcAft>
              <a:buClr>
                <a:schemeClr val="accent1"/>
              </a:buClr>
              <a:buFont typeface="Noto Symbol"/>
              <a:buChar char="●"/>
              <a:defRPr b="0" i="0" sz="2100" u="none" cap="none" strike="noStrike">
                <a:solidFill>
                  <a:schemeClr val="lt1"/>
                </a:solidFill>
                <a:latin typeface="Libre Baskerville"/>
                <a:ea typeface="Libre Baskerville"/>
                <a:cs typeface="Libre Baskerville"/>
                <a:sym typeface="Libre Baskerville"/>
              </a:defRPr>
            </a:lvl2pPr>
            <a:lvl3pPr indent="-121919" lvl="2" marL="914400" marR="0" rtl="0" algn="l">
              <a:spcBef>
                <a:spcPts val="360"/>
              </a:spcBef>
              <a:spcAft>
                <a:spcPts val="0"/>
              </a:spcAft>
              <a:buClr>
                <a:srgbClr val="E0752F"/>
              </a:buClr>
              <a:buFont typeface="Noto Symbol"/>
              <a:buChar char="•"/>
              <a:defRPr b="0" i="0" sz="1800" u="none" cap="none" strike="noStrike">
                <a:solidFill>
                  <a:schemeClr val="lt1"/>
                </a:solidFill>
                <a:latin typeface="Libre Baskerville"/>
                <a:ea typeface="Libre Baskerville"/>
                <a:cs typeface="Libre Baskerville"/>
                <a:sym typeface="Libre Baskerville"/>
              </a:defRPr>
            </a:lvl3pPr>
            <a:lvl4pPr indent="-115569" lvl="3" marL="1187450" marR="0" rtl="0" algn="l">
              <a:spcBef>
                <a:spcPts val="360"/>
              </a:spcBef>
              <a:spcAft>
                <a:spcPts val="0"/>
              </a:spcAft>
              <a:buClr>
                <a:srgbClr val="FEC3AE"/>
              </a:buClr>
              <a:buFont typeface="Noto Symbol"/>
              <a:buChar char="•"/>
              <a:defRPr b="0" i="0" sz="1800" u="none" cap="none" strike="noStrike">
                <a:solidFill>
                  <a:schemeClr val="lt1"/>
                </a:solidFill>
                <a:latin typeface="Libre Baskerville"/>
                <a:ea typeface="Libre Baskerville"/>
                <a:cs typeface="Libre Baskerville"/>
                <a:sym typeface="Libre Baskerville"/>
              </a:defRPr>
            </a:lvl4pPr>
            <a:lvl5pPr indent="-122999" lvl="4" marL="1462088" marR="0" rtl="0" algn="l">
              <a:spcBef>
                <a:spcPts val="320"/>
              </a:spcBef>
              <a:spcAft>
                <a:spcPts val="0"/>
              </a:spcAft>
              <a:buClr>
                <a:srgbClr val="BDCAE9"/>
              </a:buClr>
              <a:buFont typeface="Noto Symbol"/>
              <a:buChar char="●"/>
              <a:defRPr b="0" i="0" sz="1600" u="none" cap="none" strike="noStrike">
                <a:solidFill>
                  <a:schemeClr val="lt1"/>
                </a:solidFill>
                <a:latin typeface="Libre Baskerville"/>
                <a:ea typeface="Libre Baskerville"/>
                <a:cs typeface="Libre Baskerville"/>
                <a:sym typeface="Libre Baskerville"/>
              </a:defRPr>
            </a:lvl5pPr>
            <a:lvl6pPr indent="-86360" lvl="5" marL="1737360" marR="0" rtl="0" algn="l">
              <a:spcBef>
                <a:spcPts val="320"/>
              </a:spcBef>
              <a:buClr>
                <a:schemeClr val="accent1"/>
              </a:buClr>
              <a:buFont typeface="Libre Baskerville"/>
              <a:buChar char="•"/>
              <a:defRPr b="0" i="0" sz="1600" u="none" cap="none" strike="noStrike">
                <a:solidFill>
                  <a:schemeClr val="lt2"/>
                </a:solidFill>
                <a:latin typeface="Libre Baskerville"/>
                <a:ea typeface="Libre Baskerville"/>
                <a:cs typeface="Libre Baskerville"/>
                <a:sym typeface="Libre Baskerville"/>
              </a:defRPr>
            </a:lvl6pPr>
            <a:lvl7pPr indent="-129539" lvl="6" marL="2011679" marR="0" rtl="0" algn="l">
              <a:spcBef>
                <a:spcPts val="280"/>
              </a:spcBef>
              <a:buClr>
                <a:srgbClr val="FEC2AC"/>
              </a:buClr>
              <a:buFont typeface="Noto Symbol"/>
              <a:buChar char="○"/>
              <a:defRPr b="0" i="0" sz="1400" u="none" cap="none" strike="noStrike">
                <a:solidFill>
                  <a:schemeClr val="lt2"/>
                </a:solidFill>
                <a:latin typeface="Libre Baskerville"/>
                <a:ea typeface="Libre Baskerville"/>
                <a:cs typeface="Libre Baskerville"/>
                <a:sym typeface="Libre Baskerville"/>
              </a:defRPr>
            </a:lvl7pPr>
            <a:lvl8pPr indent="-101600" lvl="7" marL="2286000" marR="0" rtl="0" algn="l">
              <a:spcBef>
                <a:spcPts val="280"/>
              </a:spcBef>
              <a:buClr>
                <a:schemeClr val="accent2"/>
              </a:buClr>
              <a:buFont typeface="Libre Baskerville"/>
              <a:buChar char="•"/>
              <a:defRPr b="0" i="0" sz="1400" u="none" cap="small" strike="noStrike">
                <a:solidFill>
                  <a:schemeClr val="lt2"/>
                </a:solidFill>
                <a:latin typeface="Libre Baskerville"/>
                <a:ea typeface="Libre Baskerville"/>
                <a:cs typeface="Libre Baskerville"/>
                <a:sym typeface="Libre Baskerville"/>
              </a:defRPr>
            </a:lvl8pPr>
            <a:lvl9pPr indent="-96520" lvl="8" marL="2560320" marR="0" rtl="0" algn="l">
              <a:spcBef>
                <a:spcPts val="280"/>
              </a:spcBef>
              <a:buClr>
                <a:srgbClr val="DE7530"/>
              </a:buClr>
              <a:buFont typeface="Libre Baskerville"/>
              <a:buChar char="•"/>
              <a:defRPr b="0" i="0" sz="1400" u="none" cap="none" strike="noStrike">
                <a:solidFill>
                  <a:schemeClr val="lt2"/>
                </a:solidFill>
                <a:latin typeface="Libre Baskerville"/>
                <a:ea typeface="Libre Baskerville"/>
                <a:cs typeface="Libre Baskerville"/>
                <a:sym typeface="Libre Baskerville"/>
              </a:defRPr>
            </a:lvl9pPr>
          </a:lstStyle>
          <a:p/>
        </p:txBody>
      </p:sp>
      <p:sp>
        <p:nvSpPr>
          <p:cNvPr id="114" name="Shape 114"/>
          <p:cNvSpPr txBox="1"/>
          <p:nvPr>
            <p:ph idx="10" type="dt"/>
          </p:nvPr>
        </p:nvSpPr>
        <p:spPr>
          <a:xfrm rot="5400000">
            <a:off x="7762874" y="1169987"/>
            <a:ext cx="2286000" cy="381000"/>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lt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lt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lt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lt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lt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lt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lt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lt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lt1"/>
                </a:solidFill>
                <a:latin typeface="Libre Baskerville"/>
                <a:ea typeface="Libre Baskerville"/>
                <a:cs typeface="Libre Baskerville"/>
                <a:sym typeface="Libre Baskerville"/>
              </a:defRPr>
            </a:lvl9pPr>
          </a:lstStyle>
          <a:p/>
        </p:txBody>
      </p:sp>
      <p:sp>
        <p:nvSpPr>
          <p:cNvPr id="115" name="Shape 115"/>
          <p:cNvSpPr txBox="1"/>
          <p:nvPr>
            <p:ph idx="11" type="ftr"/>
          </p:nvPr>
        </p:nvSpPr>
        <p:spPr>
          <a:xfrm rot="5400000">
            <a:off x="7077074" y="4178300"/>
            <a:ext cx="3657600"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lt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lt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lt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lt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lt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lt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lt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lt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lt1"/>
                </a:solidFill>
                <a:latin typeface="Libre Baskerville"/>
                <a:ea typeface="Libre Baskerville"/>
                <a:cs typeface="Libre Baskerville"/>
                <a:sym typeface="Libre Baskerville"/>
              </a:defRPr>
            </a:lvl9pPr>
          </a:lstStyle>
          <a:p/>
        </p:txBody>
      </p:sp>
      <p:sp>
        <p:nvSpPr>
          <p:cNvPr id="116" name="Shape 116"/>
          <p:cNvSpPr txBox="1"/>
          <p:nvPr>
            <p:ph idx="12" type="sldNum"/>
          </p:nvPr>
        </p:nvSpPr>
        <p:spPr>
          <a:xfrm>
            <a:off x="1339850" y="4929187"/>
            <a:ext cx="609599" cy="5175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5"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3" name="Shape 123"/>
        <p:cNvGrpSpPr/>
        <p:nvPr/>
      </p:nvGrpSpPr>
      <p:grpSpPr>
        <a:xfrm>
          <a:off x="0" y="0"/>
          <a:ext cx="0" cy="0"/>
          <a:chOff x="0" y="0"/>
          <a:chExt cx="0" cy="0"/>
        </a:xfrm>
      </p:grpSpPr>
      <p:cxnSp>
        <p:nvCxnSpPr>
          <p:cNvPr id="124" name="Shape 124"/>
          <p:cNvCxnSpPr/>
          <p:nvPr/>
        </p:nvCxnSpPr>
        <p:spPr>
          <a:xfrm>
            <a:off x="8763000" y="0"/>
            <a:ext cx="0" cy="6858000"/>
          </a:xfrm>
          <a:prstGeom prst="straightConnector1">
            <a:avLst/>
          </a:prstGeom>
          <a:noFill/>
          <a:ln cap="flat" cmpd="sng" w="38100">
            <a:solidFill>
              <a:srgbClr val="FEC3AE">
                <a:alpha val="92549"/>
              </a:srgbClr>
            </a:solidFill>
            <a:prstDash val="solid"/>
            <a:miter/>
            <a:headEnd len="med" w="med" type="none"/>
            <a:tailEnd len="med" w="med" type="none"/>
          </a:ln>
        </p:spPr>
      </p:cxnSp>
      <p:cxnSp>
        <p:nvCxnSpPr>
          <p:cNvPr id="125" name="Shape 125"/>
          <p:cNvCxnSpPr/>
          <p:nvPr/>
        </p:nvCxnSpPr>
        <p:spPr>
          <a:xfrm>
            <a:off x="76200" y="0"/>
            <a:ext cx="0" cy="6858000"/>
          </a:xfrm>
          <a:prstGeom prst="straightConnector1">
            <a:avLst/>
          </a:prstGeom>
          <a:noFill/>
          <a:ln cap="flat" cmpd="thickThin" w="57150">
            <a:solidFill>
              <a:srgbClr val="FEC3AE"/>
            </a:solidFill>
            <a:prstDash val="solid"/>
            <a:miter/>
            <a:headEnd len="med" w="med" type="none"/>
            <a:tailEnd len="med" w="med" type="none"/>
          </a:ln>
        </p:spPr>
      </p:cxnSp>
      <p:cxnSp>
        <p:nvCxnSpPr>
          <p:cNvPr id="126" name="Shape 126"/>
          <p:cNvCxnSpPr/>
          <p:nvPr/>
        </p:nvCxnSpPr>
        <p:spPr>
          <a:xfrm>
            <a:off x="8991600" y="0"/>
            <a:ext cx="0" cy="6858000"/>
          </a:xfrm>
          <a:prstGeom prst="straightConnector1">
            <a:avLst/>
          </a:prstGeom>
          <a:noFill/>
          <a:ln cap="flat" cmpd="sng" w="19050">
            <a:solidFill>
              <a:schemeClr val="accent1"/>
            </a:solidFill>
            <a:prstDash val="solid"/>
            <a:miter/>
            <a:headEnd len="med" w="med" type="none"/>
            <a:tailEnd len="med" w="med" type="none"/>
          </a:ln>
        </p:spPr>
      </p:cxnSp>
      <p:sp>
        <p:nvSpPr>
          <p:cNvPr id="127" name="Shape 127"/>
          <p:cNvSpPr txBox="1"/>
          <p:nvPr/>
        </p:nvSpPr>
        <p:spPr>
          <a:xfrm>
            <a:off x="8839200" y="0"/>
            <a:ext cx="304799" cy="6858000"/>
          </a:xfrm>
          <a:prstGeom prst="rect">
            <a:avLst/>
          </a:prstGeom>
          <a:solidFill>
            <a:srgbClr val="FEC3AE">
              <a:alpha val="86666"/>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28" name="Shape 128"/>
          <p:cNvCxnSpPr/>
          <p:nvPr/>
        </p:nvCxnSpPr>
        <p:spPr>
          <a:xfrm>
            <a:off x="8915400" y="0"/>
            <a:ext cx="0" cy="6858000"/>
          </a:xfrm>
          <a:prstGeom prst="straightConnector1">
            <a:avLst/>
          </a:prstGeom>
          <a:noFill/>
          <a:ln cap="flat" cmpd="sng" w="9525">
            <a:solidFill>
              <a:schemeClr val="accent1"/>
            </a:solidFill>
            <a:prstDash val="solid"/>
            <a:miter/>
            <a:headEnd len="med" w="med" type="none"/>
            <a:tailEnd len="med" w="med" type="none"/>
          </a:ln>
        </p:spPr>
      </p:cxnSp>
      <p:sp>
        <p:nvSpPr>
          <p:cNvPr id="129" name="Shape 129"/>
          <p:cNvSpPr/>
          <p:nvPr/>
        </p:nvSpPr>
        <p:spPr>
          <a:xfrm>
            <a:off x="8156575" y="5715000"/>
            <a:ext cx="549275" cy="549275"/>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30" name="Shape 130"/>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b="0" i="0" sz="3000" u="none" cap="small" strike="noStrike">
                <a:solidFill>
                  <a:schemeClr val="dk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9pPr>
          </a:lstStyle>
          <a:p/>
        </p:txBody>
      </p:sp>
      <p:sp>
        <p:nvSpPr>
          <p:cNvPr id="131" name="Shape 131"/>
          <p:cNvSpPr txBox="1"/>
          <p:nvPr>
            <p:ph idx="1" type="body"/>
          </p:nvPr>
        </p:nvSpPr>
        <p:spPr>
          <a:xfrm>
            <a:off x="457200" y="1600200"/>
            <a:ext cx="7467600" cy="4873624"/>
          </a:xfrm>
          <a:prstGeom prst="rect">
            <a:avLst/>
          </a:prstGeom>
          <a:noFill/>
          <a:ln>
            <a:noFill/>
          </a:ln>
        </p:spPr>
        <p:txBody>
          <a:bodyPr anchorCtr="0" anchor="t" bIns="91425" lIns="91425" rIns="91425" tIns="91425"/>
          <a:lstStyle>
            <a:lvl1pPr indent="-166370" lvl="0" marL="273050" marR="0" rtl="0" algn="l">
              <a:spcBef>
                <a:spcPts val="600"/>
              </a:spcBef>
              <a:spcAft>
                <a:spcPts val="0"/>
              </a:spcAft>
              <a:buClr>
                <a:schemeClr val="accent1"/>
              </a:buClr>
              <a:buFont typeface="Noto Symbol"/>
              <a:buChar char="•"/>
              <a:defRPr b="0" i="0" sz="2400" u="none" cap="none" strike="noStrike">
                <a:solidFill>
                  <a:schemeClr val="dk1"/>
                </a:solidFill>
                <a:latin typeface="Libre Baskerville"/>
                <a:ea typeface="Libre Baskerville"/>
                <a:cs typeface="Libre Baskerville"/>
                <a:sym typeface="Libre Baskerville"/>
              </a:defRPr>
            </a:lvl1pPr>
            <a:lvl2pPr indent="-177482" lvl="1" marL="639763" marR="0" rtl="0" algn="l">
              <a:spcBef>
                <a:spcPts val="420"/>
              </a:spcBef>
              <a:spcAft>
                <a:spcPts val="0"/>
              </a:spcAft>
              <a:buClr>
                <a:schemeClr val="accent1"/>
              </a:buClr>
              <a:buFont typeface="Noto Symbol"/>
              <a:buChar char="●"/>
              <a:defRPr b="0" i="0" sz="2100" u="none" cap="none" strike="noStrike">
                <a:solidFill>
                  <a:schemeClr val="dk1"/>
                </a:solidFill>
                <a:latin typeface="Libre Baskerville"/>
                <a:ea typeface="Libre Baskerville"/>
                <a:cs typeface="Libre Baskerville"/>
                <a:sym typeface="Libre Baskerville"/>
              </a:defRPr>
            </a:lvl2pPr>
            <a:lvl3pPr indent="-121919" lvl="2" marL="914400" marR="0" rtl="0" algn="l">
              <a:spcBef>
                <a:spcPts val="360"/>
              </a:spcBef>
              <a:spcAft>
                <a:spcPts val="0"/>
              </a:spcAft>
              <a:buClr>
                <a:srgbClr val="E0752F"/>
              </a:buClr>
              <a:buFont typeface="Noto Symbol"/>
              <a:buChar char="•"/>
              <a:defRPr b="0" i="0" sz="1800" u="none" cap="none" strike="noStrike">
                <a:solidFill>
                  <a:schemeClr val="dk1"/>
                </a:solidFill>
                <a:latin typeface="Libre Baskerville"/>
                <a:ea typeface="Libre Baskerville"/>
                <a:cs typeface="Libre Baskerville"/>
                <a:sym typeface="Libre Baskerville"/>
              </a:defRPr>
            </a:lvl3pPr>
            <a:lvl4pPr indent="-115569" lvl="3" marL="1187450" marR="0" rtl="0" algn="l">
              <a:spcBef>
                <a:spcPts val="360"/>
              </a:spcBef>
              <a:spcAft>
                <a:spcPts val="0"/>
              </a:spcAft>
              <a:buClr>
                <a:srgbClr val="FEC3AE"/>
              </a:buClr>
              <a:buFont typeface="Noto Symbol"/>
              <a:buChar char="•"/>
              <a:defRPr b="0" i="0" sz="1800" u="none" cap="none" strike="noStrike">
                <a:solidFill>
                  <a:schemeClr val="dk1"/>
                </a:solidFill>
                <a:latin typeface="Libre Baskerville"/>
                <a:ea typeface="Libre Baskerville"/>
                <a:cs typeface="Libre Baskerville"/>
                <a:sym typeface="Libre Baskerville"/>
              </a:defRPr>
            </a:lvl4pPr>
            <a:lvl5pPr indent="-122999" lvl="4" marL="1462088" marR="0" rtl="0" algn="l">
              <a:spcBef>
                <a:spcPts val="320"/>
              </a:spcBef>
              <a:spcAft>
                <a:spcPts val="0"/>
              </a:spcAft>
              <a:buClr>
                <a:srgbClr val="BDCAE9"/>
              </a:buClr>
              <a:buFont typeface="Noto Symbol"/>
              <a:buChar char="●"/>
              <a:defRPr b="0" i="0" sz="1600" u="none" cap="none" strike="noStrike">
                <a:solidFill>
                  <a:schemeClr val="dk1"/>
                </a:solidFill>
                <a:latin typeface="Libre Baskerville"/>
                <a:ea typeface="Libre Baskerville"/>
                <a:cs typeface="Libre Baskerville"/>
                <a:sym typeface="Libre Baskerville"/>
              </a:defRPr>
            </a:lvl5pPr>
            <a:lvl6pPr indent="-86360" lvl="5" marL="1737360" marR="0" rtl="0" algn="l">
              <a:spcBef>
                <a:spcPts val="320"/>
              </a:spcBef>
              <a:buClr>
                <a:schemeClr val="accent1"/>
              </a:buClr>
              <a:buFont typeface="Libre Baskerville"/>
              <a:buChar char="•"/>
              <a:defRPr b="0" i="0" sz="1600" u="none" cap="none" strike="noStrike">
                <a:solidFill>
                  <a:schemeClr val="dk2"/>
                </a:solidFill>
                <a:latin typeface="Libre Baskerville"/>
                <a:ea typeface="Libre Baskerville"/>
                <a:cs typeface="Libre Baskerville"/>
                <a:sym typeface="Libre Baskerville"/>
              </a:defRPr>
            </a:lvl6pPr>
            <a:lvl7pPr indent="-129539" lvl="6" marL="2011679" marR="0" rtl="0" algn="l">
              <a:spcBef>
                <a:spcPts val="280"/>
              </a:spcBef>
              <a:buClr>
                <a:srgbClr val="FEC2AC"/>
              </a:buClr>
              <a:buFont typeface="Noto Symbol"/>
              <a:buChar char="○"/>
              <a:defRPr b="0" i="0" sz="1400" u="none" cap="none" strike="noStrike">
                <a:solidFill>
                  <a:schemeClr val="dk2"/>
                </a:solidFill>
                <a:latin typeface="Libre Baskerville"/>
                <a:ea typeface="Libre Baskerville"/>
                <a:cs typeface="Libre Baskerville"/>
                <a:sym typeface="Libre Baskerville"/>
              </a:defRPr>
            </a:lvl7pPr>
            <a:lvl8pPr indent="-101600" lvl="7" marL="2286000" marR="0" rtl="0" algn="l">
              <a:spcBef>
                <a:spcPts val="280"/>
              </a:spcBef>
              <a:buClr>
                <a:schemeClr val="accent2"/>
              </a:buClr>
              <a:buFont typeface="Libre Baskerville"/>
              <a:buChar char="•"/>
              <a:defRPr b="0" i="0" sz="1400" u="none" cap="small" strike="noStrike">
                <a:solidFill>
                  <a:schemeClr val="dk2"/>
                </a:solidFill>
                <a:latin typeface="Libre Baskerville"/>
                <a:ea typeface="Libre Baskerville"/>
                <a:cs typeface="Libre Baskerville"/>
                <a:sym typeface="Libre Baskerville"/>
              </a:defRPr>
            </a:lvl8pPr>
            <a:lvl9pPr indent="-96520" lvl="8" marL="2560320" marR="0" rtl="0" algn="l">
              <a:spcBef>
                <a:spcPts val="280"/>
              </a:spcBef>
              <a:buClr>
                <a:srgbClr val="DE7530"/>
              </a:buClr>
              <a:buFont typeface="Libre Baskerville"/>
              <a:buChar char="•"/>
              <a:defRPr b="0" i="0" sz="1400" u="none" cap="none" strike="noStrike">
                <a:solidFill>
                  <a:schemeClr val="dk2"/>
                </a:solidFill>
                <a:latin typeface="Libre Baskerville"/>
                <a:ea typeface="Libre Baskerville"/>
                <a:cs typeface="Libre Baskerville"/>
                <a:sym typeface="Libre Baskerville"/>
              </a:defRPr>
            </a:lvl9pPr>
          </a:lstStyle>
          <a:p/>
        </p:txBody>
      </p:sp>
      <p:sp>
        <p:nvSpPr>
          <p:cNvPr id="132" name="Shape 132"/>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133" name="Shape 133"/>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134" name="Shape 134"/>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 accent1="accent1" accent2="accent2" accent3="accent3" accent4="accent4" accent5="accent5" accent6="accent6" bg1="lt1" bg2="dk2" tx1="dk1" tx2="lt2" folHlink="folHlink" hlink="hlink"/>
  <p:sldLayoutIdLst>
    <p:sldLayoutId id="2147483656"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0" name="Shape 140"/>
        <p:cNvGrpSpPr/>
        <p:nvPr/>
      </p:nvGrpSpPr>
      <p:grpSpPr>
        <a:xfrm>
          <a:off x="0" y="0"/>
          <a:ext cx="0" cy="0"/>
          <a:chOff x="0" y="0"/>
          <a:chExt cx="0" cy="0"/>
        </a:xfrm>
      </p:grpSpPr>
      <p:cxnSp>
        <p:nvCxnSpPr>
          <p:cNvPr id="141" name="Shape 141"/>
          <p:cNvCxnSpPr/>
          <p:nvPr/>
        </p:nvCxnSpPr>
        <p:spPr>
          <a:xfrm>
            <a:off x="8763000" y="0"/>
            <a:ext cx="0" cy="6858000"/>
          </a:xfrm>
          <a:prstGeom prst="straightConnector1">
            <a:avLst/>
          </a:prstGeom>
          <a:noFill/>
          <a:ln cap="flat" cmpd="sng" w="38100">
            <a:solidFill>
              <a:srgbClr val="FEC3AE">
                <a:alpha val="92549"/>
              </a:srgbClr>
            </a:solidFill>
            <a:prstDash val="solid"/>
            <a:miter/>
            <a:headEnd len="med" w="med" type="none"/>
            <a:tailEnd len="med" w="med" type="none"/>
          </a:ln>
        </p:spPr>
      </p:cxnSp>
      <p:cxnSp>
        <p:nvCxnSpPr>
          <p:cNvPr id="142" name="Shape 142"/>
          <p:cNvCxnSpPr/>
          <p:nvPr/>
        </p:nvCxnSpPr>
        <p:spPr>
          <a:xfrm>
            <a:off x="6248400" y="0"/>
            <a:ext cx="0" cy="6858000"/>
          </a:xfrm>
          <a:prstGeom prst="straightConnector1">
            <a:avLst/>
          </a:prstGeom>
          <a:noFill/>
          <a:ln cap="flat" cmpd="sng" w="38100">
            <a:solidFill>
              <a:srgbClr val="FEC3AE"/>
            </a:solidFill>
            <a:prstDash val="solid"/>
            <a:miter/>
            <a:headEnd len="med" w="med" type="none"/>
            <a:tailEnd len="med" w="med" type="none"/>
          </a:ln>
        </p:spPr>
      </p:cxnSp>
      <p:cxnSp>
        <p:nvCxnSpPr>
          <p:cNvPr id="143" name="Shape 143"/>
          <p:cNvCxnSpPr/>
          <p:nvPr/>
        </p:nvCxnSpPr>
        <p:spPr>
          <a:xfrm>
            <a:off x="6192837" y="0"/>
            <a:ext cx="0" cy="6858000"/>
          </a:xfrm>
          <a:prstGeom prst="straightConnector1">
            <a:avLst/>
          </a:prstGeom>
          <a:noFill/>
          <a:ln cap="flat" cmpd="sng" w="12700">
            <a:solidFill>
              <a:schemeClr val="accent1"/>
            </a:solidFill>
            <a:prstDash val="solid"/>
            <a:miter/>
            <a:headEnd len="med" w="med" type="none"/>
            <a:tailEnd len="med" w="med" type="none"/>
          </a:ln>
        </p:spPr>
      </p:cxnSp>
      <p:cxnSp>
        <p:nvCxnSpPr>
          <p:cNvPr id="144" name="Shape 144"/>
          <p:cNvCxnSpPr/>
          <p:nvPr/>
        </p:nvCxnSpPr>
        <p:spPr>
          <a:xfrm>
            <a:off x="8991600" y="0"/>
            <a:ext cx="0" cy="6858000"/>
          </a:xfrm>
          <a:prstGeom prst="straightConnector1">
            <a:avLst/>
          </a:prstGeom>
          <a:noFill/>
          <a:ln cap="flat" cmpd="sng" w="19050">
            <a:solidFill>
              <a:schemeClr val="accent1"/>
            </a:solidFill>
            <a:prstDash val="solid"/>
            <a:miter/>
            <a:headEnd len="med" w="med" type="none"/>
            <a:tailEnd len="med" w="med" type="none"/>
          </a:ln>
        </p:spPr>
      </p:cxnSp>
      <p:sp>
        <p:nvSpPr>
          <p:cNvPr id="145" name="Shape 145"/>
          <p:cNvSpPr txBox="1"/>
          <p:nvPr/>
        </p:nvSpPr>
        <p:spPr>
          <a:xfrm>
            <a:off x="8839200" y="0"/>
            <a:ext cx="304799" cy="6858000"/>
          </a:xfrm>
          <a:prstGeom prst="rect">
            <a:avLst/>
          </a:prstGeom>
          <a:solidFill>
            <a:srgbClr val="FEC3AE">
              <a:alpha val="86666"/>
            </a:srgb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46" name="Shape 146"/>
          <p:cNvCxnSpPr/>
          <p:nvPr/>
        </p:nvCxnSpPr>
        <p:spPr>
          <a:xfrm>
            <a:off x="8915400" y="0"/>
            <a:ext cx="0" cy="6858000"/>
          </a:xfrm>
          <a:prstGeom prst="straightConnector1">
            <a:avLst/>
          </a:prstGeom>
          <a:noFill/>
          <a:ln cap="flat" cmpd="sng" w="9525">
            <a:solidFill>
              <a:schemeClr val="accent1"/>
            </a:solidFill>
            <a:prstDash val="solid"/>
            <a:miter/>
            <a:headEnd len="med" w="med" type="none"/>
            <a:tailEnd len="med" w="med" type="none"/>
          </a:ln>
        </p:spPr>
      </p:cxnSp>
      <p:sp>
        <p:nvSpPr>
          <p:cNvPr id="147" name="Shape 147"/>
          <p:cNvSpPr/>
          <p:nvPr/>
        </p:nvSpPr>
        <p:spPr>
          <a:xfrm>
            <a:off x="8156575" y="5715000"/>
            <a:ext cx="549275" cy="549275"/>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48" name="Shape 148"/>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b="0" i="0" sz="3000" u="none" cap="small" strike="noStrike">
                <a:solidFill>
                  <a:schemeClr val="dk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9pPr>
          </a:lstStyle>
          <a:p/>
        </p:txBody>
      </p:sp>
      <p:sp>
        <p:nvSpPr>
          <p:cNvPr id="149" name="Shape 149"/>
          <p:cNvSpPr txBox="1"/>
          <p:nvPr>
            <p:ph idx="1" type="body"/>
          </p:nvPr>
        </p:nvSpPr>
        <p:spPr>
          <a:xfrm>
            <a:off x="457200" y="1600200"/>
            <a:ext cx="7467600" cy="4873624"/>
          </a:xfrm>
          <a:prstGeom prst="rect">
            <a:avLst/>
          </a:prstGeom>
          <a:noFill/>
          <a:ln>
            <a:noFill/>
          </a:ln>
        </p:spPr>
        <p:txBody>
          <a:bodyPr anchorCtr="0" anchor="t" bIns="91425" lIns="91425" rIns="91425" tIns="91425"/>
          <a:lstStyle>
            <a:lvl1pPr indent="-166370" lvl="0" marL="273050" marR="0" rtl="0" algn="l">
              <a:spcBef>
                <a:spcPts val="600"/>
              </a:spcBef>
              <a:spcAft>
                <a:spcPts val="0"/>
              </a:spcAft>
              <a:buClr>
                <a:schemeClr val="accent1"/>
              </a:buClr>
              <a:buFont typeface="Noto Symbol"/>
              <a:buChar char="•"/>
              <a:defRPr b="0" i="0" sz="2400" u="none" cap="none" strike="noStrike">
                <a:solidFill>
                  <a:schemeClr val="dk1"/>
                </a:solidFill>
                <a:latin typeface="Libre Baskerville"/>
                <a:ea typeface="Libre Baskerville"/>
                <a:cs typeface="Libre Baskerville"/>
                <a:sym typeface="Libre Baskerville"/>
              </a:defRPr>
            </a:lvl1pPr>
            <a:lvl2pPr indent="-177482" lvl="1" marL="639763" marR="0" rtl="0" algn="l">
              <a:spcBef>
                <a:spcPts val="420"/>
              </a:spcBef>
              <a:spcAft>
                <a:spcPts val="0"/>
              </a:spcAft>
              <a:buClr>
                <a:schemeClr val="accent1"/>
              </a:buClr>
              <a:buFont typeface="Noto Symbol"/>
              <a:buChar char="●"/>
              <a:defRPr b="0" i="0" sz="2100" u="none" cap="none" strike="noStrike">
                <a:solidFill>
                  <a:schemeClr val="dk1"/>
                </a:solidFill>
                <a:latin typeface="Libre Baskerville"/>
                <a:ea typeface="Libre Baskerville"/>
                <a:cs typeface="Libre Baskerville"/>
                <a:sym typeface="Libre Baskerville"/>
              </a:defRPr>
            </a:lvl2pPr>
            <a:lvl3pPr indent="-121919" lvl="2" marL="914400" marR="0" rtl="0" algn="l">
              <a:spcBef>
                <a:spcPts val="360"/>
              </a:spcBef>
              <a:spcAft>
                <a:spcPts val="0"/>
              </a:spcAft>
              <a:buClr>
                <a:srgbClr val="E0752F"/>
              </a:buClr>
              <a:buFont typeface="Noto Symbol"/>
              <a:buChar char="•"/>
              <a:defRPr b="0" i="0" sz="1800" u="none" cap="none" strike="noStrike">
                <a:solidFill>
                  <a:schemeClr val="dk1"/>
                </a:solidFill>
                <a:latin typeface="Libre Baskerville"/>
                <a:ea typeface="Libre Baskerville"/>
                <a:cs typeface="Libre Baskerville"/>
                <a:sym typeface="Libre Baskerville"/>
              </a:defRPr>
            </a:lvl3pPr>
            <a:lvl4pPr indent="-115569" lvl="3" marL="1187450" marR="0" rtl="0" algn="l">
              <a:spcBef>
                <a:spcPts val="360"/>
              </a:spcBef>
              <a:spcAft>
                <a:spcPts val="0"/>
              </a:spcAft>
              <a:buClr>
                <a:srgbClr val="FEC3AE"/>
              </a:buClr>
              <a:buFont typeface="Noto Symbol"/>
              <a:buChar char="•"/>
              <a:defRPr b="0" i="0" sz="1800" u="none" cap="none" strike="noStrike">
                <a:solidFill>
                  <a:schemeClr val="dk1"/>
                </a:solidFill>
                <a:latin typeface="Libre Baskerville"/>
                <a:ea typeface="Libre Baskerville"/>
                <a:cs typeface="Libre Baskerville"/>
                <a:sym typeface="Libre Baskerville"/>
              </a:defRPr>
            </a:lvl4pPr>
            <a:lvl5pPr indent="-122999" lvl="4" marL="1462088" marR="0" rtl="0" algn="l">
              <a:spcBef>
                <a:spcPts val="320"/>
              </a:spcBef>
              <a:spcAft>
                <a:spcPts val="0"/>
              </a:spcAft>
              <a:buClr>
                <a:srgbClr val="BDCAE9"/>
              </a:buClr>
              <a:buFont typeface="Noto Symbol"/>
              <a:buChar char="●"/>
              <a:defRPr b="0" i="0" sz="1600" u="none" cap="none" strike="noStrike">
                <a:solidFill>
                  <a:schemeClr val="dk1"/>
                </a:solidFill>
                <a:latin typeface="Libre Baskerville"/>
                <a:ea typeface="Libre Baskerville"/>
                <a:cs typeface="Libre Baskerville"/>
                <a:sym typeface="Libre Baskerville"/>
              </a:defRPr>
            </a:lvl5pPr>
            <a:lvl6pPr indent="-86360" lvl="5" marL="1737360" marR="0" rtl="0" algn="l">
              <a:spcBef>
                <a:spcPts val="320"/>
              </a:spcBef>
              <a:buClr>
                <a:schemeClr val="accent1"/>
              </a:buClr>
              <a:buFont typeface="Libre Baskerville"/>
              <a:buChar char="•"/>
              <a:defRPr b="0" i="0" sz="1600" u="none" cap="none" strike="noStrike">
                <a:solidFill>
                  <a:schemeClr val="dk2"/>
                </a:solidFill>
                <a:latin typeface="Libre Baskerville"/>
                <a:ea typeface="Libre Baskerville"/>
                <a:cs typeface="Libre Baskerville"/>
                <a:sym typeface="Libre Baskerville"/>
              </a:defRPr>
            </a:lvl6pPr>
            <a:lvl7pPr indent="-129539" lvl="6" marL="2011679" marR="0" rtl="0" algn="l">
              <a:spcBef>
                <a:spcPts val="280"/>
              </a:spcBef>
              <a:buClr>
                <a:srgbClr val="FEC2AC"/>
              </a:buClr>
              <a:buFont typeface="Noto Symbol"/>
              <a:buChar char="○"/>
              <a:defRPr b="0" i="0" sz="1400" u="none" cap="none" strike="noStrike">
                <a:solidFill>
                  <a:schemeClr val="dk2"/>
                </a:solidFill>
                <a:latin typeface="Libre Baskerville"/>
                <a:ea typeface="Libre Baskerville"/>
                <a:cs typeface="Libre Baskerville"/>
                <a:sym typeface="Libre Baskerville"/>
              </a:defRPr>
            </a:lvl7pPr>
            <a:lvl8pPr indent="-101600" lvl="7" marL="2286000" marR="0" rtl="0" algn="l">
              <a:spcBef>
                <a:spcPts val="280"/>
              </a:spcBef>
              <a:buClr>
                <a:schemeClr val="accent2"/>
              </a:buClr>
              <a:buFont typeface="Libre Baskerville"/>
              <a:buChar char="•"/>
              <a:defRPr b="0" i="0" sz="1400" u="none" cap="small" strike="noStrike">
                <a:solidFill>
                  <a:schemeClr val="dk2"/>
                </a:solidFill>
                <a:latin typeface="Libre Baskerville"/>
                <a:ea typeface="Libre Baskerville"/>
                <a:cs typeface="Libre Baskerville"/>
                <a:sym typeface="Libre Baskerville"/>
              </a:defRPr>
            </a:lvl8pPr>
            <a:lvl9pPr indent="-96520" lvl="8" marL="2560320" marR="0" rtl="0" algn="l">
              <a:spcBef>
                <a:spcPts val="280"/>
              </a:spcBef>
              <a:buClr>
                <a:srgbClr val="DE7530"/>
              </a:buClr>
              <a:buFont typeface="Libre Baskerville"/>
              <a:buChar char="•"/>
              <a:defRPr b="0" i="0" sz="1400" u="none" cap="none" strike="noStrike">
                <a:solidFill>
                  <a:schemeClr val="dk2"/>
                </a:solidFill>
                <a:latin typeface="Libre Baskerville"/>
                <a:ea typeface="Libre Baskerville"/>
                <a:cs typeface="Libre Baskerville"/>
                <a:sym typeface="Libre Baskerville"/>
              </a:defRPr>
            </a:lvl9pPr>
          </a:lstStyle>
          <a:p/>
        </p:txBody>
      </p:sp>
      <p:sp>
        <p:nvSpPr>
          <p:cNvPr id="150" name="Shape 150"/>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151" name="Shape 151"/>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152" name="Shape 152"/>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 accent1="accent1" accent2="accent2" accent3="accent3" accent4="accent4" accent5="accent5" accent6="accent6" bg1="lt1" bg2="dk2" tx1="dk1" tx2="lt2" folHlink="folHlink" hlink="hlink"/>
  <p:sldLayoutIdLst>
    <p:sldLayoutId id="2147483657"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0" name="Shape 160"/>
        <p:cNvGrpSpPr/>
        <p:nvPr/>
      </p:nvGrpSpPr>
      <p:grpSpPr>
        <a:xfrm>
          <a:off x="0" y="0"/>
          <a:ext cx="0" cy="0"/>
          <a:chOff x="0" y="0"/>
          <a:chExt cx="0" cy="0"/>
        </a:xfrm>
      </p:grpSpPr>
      <p:cxnSp>
        <p:nvCxnSpPr>
          <p:cNvPr id="161" name="Shape 161"/>
          <p:cNvCxnSpPr/>
          <p:nvPr/>
        </p:nvCxnSpPr>
        <p:spPr>
          <a:xfrm>
            <a:off x="8763000" y="0"/>
            <a:ext cx="0" cy="6858000"/>
          </a:xfrm>
          <a:prstGeom prst="straightConnector1">
            <a:avLst/>
          </a:prstGeom>
          <a:noFill/>
          <a:ln cap="flat" cmpd="sng" w="38100">
            <a:solidFill>
              <a:srgbClr val="FEC3AE"/>
            </a:solidFill>
            <a:prstDash val="solid"/>
            <a:miter/>
            <a:headEnd len="med" w="med" type="none"/>
            <a:tailEnd len="med" w="med" type="none"/>
          </a:ln>
        </p:spPr>
      </p:cxnSp>
      <p:sp>
        <p:nvSpPr>
          <p:cNvPr id="162" name="Shape 162"/>
          <p:cNvSpPr/>
          <p:nvPr/>
        </p:nvSpPr>
        <p:spPr>
          <a:xfrm>
            <a:off x="8156575" y="5715000"/>
            <a:ext cx="549275" cy="549275"/>
          </a:xfrm>
          <a:prstGeom prst="ellipse">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63" name="Shape 163"/>
          <p:cNvCxnSpPr/>
          <p:nvPr/>
        </p:nvCxnSpPr>
        <p:spPr>
          <a:xfrm>
            <a:off x="8991600" y="0"/>
            <a:ext cx="0" cy="6858000"/>
          </a:xfrm>
          <a:prstGeom prst="straightConnector1">
            <a:avLst/>
          </a:prstGeom>
          <a:noFill/>
          <a:ln cap="flat" cmpd="sng" w="9525">
            <a:solidFill>
              <a:schemeClr val="dk1"/>
            </a:solidFill>
            <a:prstDash val="solid"/>
            <a:miter/>
            <a:headEnd len="med" w="med" type="none"/>
            <a:tailEnd len="med" w="med" type="none"/>
          </a:ln>
        </p:spPr>
      </p:cxnSp>
      <p:sp>
        <p:nvSpPr>
          <p:cNvPr id="164" name="Shape 164"/>
          <p:cNvSpPr txBox="1"/>
          <p:nvPr/>
        </p:nvSpPr>
        <p:spPr>
          <a:xfrm>
            <a:off x="8839200" y="0"/>
            <a:ext cx="304799" cy="6858000"/>
          </a:xfrm>
          <a:prstGeom prst="rect">
            <a:avLst/>
          </a:prstGeom>
          <a:solidFill>
            <a:srgbClr val="FEC3AE"/>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dk1"/>
              </a:solidFill>
              <a:latin typeface="Arial"/>
              <a:ea typeface="Arial"/>
              <a:cs typeface="Arial"/>
              <a:sym typeface="Arial"/>
            </a:endParaRPr>
          </a:p>
        </p:txBody>
      </p:sp>
      <p:cxnSp>
        <p:nvCxnSpPr>
          <p:cNvPr id="165" name="Shape 165"/>
          <p:cNvCxnSpPr/>
          <p:nvPr/>
        </p:nvCxnSpPr>
        <p:spPr>
          <a:xfrm>
            <a:off x="8915400" y="0"/>
            <a:ext cx="0" cy="6858000"/>
          </a:xfrm>
          <a:prstGeom prst="straightConnector1">
            <a:avLst/>
          </a:prstGeom>
          <a:noFill/>
          <a:ln cap="flat" cmpd="sng" w="9525">
            <a:solidFill>
              <a:schemeClr val="accent1"/>
            </a:solidFill>
            <a:prstDash val="solid"/>
            <a:miter/>
            <a:headEnd len="med" w="med" type="none"/>
            <a:tailEnd len="med" w="med" type="none"/>
          </a:ln>
        </p:spPr>
      </p:cxnSp>
      <p:cxnSp>
        <p:nvCxnSpPr>
          <p:cNvPr id="166" name="Shape 166"/>
          <p:cNvCxnSpPr/>
          <p:nvPr/>
        </p:nvCxnSpPr>
        <p:spPr>
          <a:xfrm>
            <a:off x="6248400" y="0"/>
            <a:ext cx="0" cy="6858000"/>
          </a:xfrm>
          <a:prstGeom prst="straightConnector1">
            <a:avLst/>
          </a:prstGeom>
          <a:noFill/>
          <a:ln cap="flat" cmpd="sng" w="38100">
            <a:solidFill>
              <a:srgbClr val="FEC3AE"/>
            </a:solidFill>
            <a:prstDash val="solid"/>
            <a:miter/>
            <a:headEnd len="med" w="med" type="none"/>
            <a:tailEnd len="med" w="med" type="none"/>
          </a:ln>
        </p:spPr>
      </p:cxnSp>
      <p:cxnSp>
        <p:nvCxnSpPr>
          <p:cNvPr id="167" name="Shape 167"/>
          <p:cNvCxnSpPr/>
          <p:nvPr/>
        </p:nvCxnSpPr>
        <p:spPr>
          <a:xfrm>
            <a:off x="6192837" y="0"/>
            <a:ext cx="0" cy="6858000"/>
          </a:xfrm>
          <a:prstGeom prst="straightConnector1">
            <a:avLst/>
          </a:prstGeom>
          <a:noFill/>
          <a:ln cap="flat" cmpd="sng" w="12700">
            <a:solidFill>
              <a:schemeClr val="accent1"/>
            </a:solidFill>
            <a:prstDash val="solid"/>
            <a:miter/>
            <a:headEnd len="med" w="med" type="none"/>
            <a:tailEnd len="med" w="med" type="none"/>
          </a:ln>
        </p:spPr>
      </p:cxnSp>
      <p:sp>
        <p:nvSpPr>
          <p:cNvPr id="168" name="Shape 168"/>
          <p:cNvSpPr txBox="1"/>
          <p:nvPr>
            <p:ph type="title"/>
          </p:nvPr>
        </p:nvSpPr>
        <p:spPr>
          <a:xfrm>
            <a:off x="457200" y="274637"/>
            <a:ext cx="74676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b="0" i="0" sz="3000" u="none" cap="small" strike="noStrike">
                <a:solidFill>
                  <a:schemeClr val="dk2"/>
                </a:solidFill>
                <a:latin typeface="Libre Baskerville"/>
                <a:ea typeface="Libre Baskerville"/>
                <a:cs typeface="Libre Baskerville"/>
                <a:sym typeface="Libre Baskerville"/>
              </a:defRPr>
            </a:lvl1pPr>
            <a:lvl2pPr indent="0" lvl="1"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2pPr>
            <a:lvl3pPr indent="0" lvl="2"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3pPr>
            <a:lvl4pPr indent="0" lvl="3"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4pPr>
            <a:lvl5pPr indent="0" lvl="4" marL="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5pPr>
            <a:lvl6pPr indent="0" lvl="5" marL="4572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6pPr>
            <a:lvl7pPr indent="0" lvl="6" marL="9144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7pPr>
            <a:lvl8pPr indent="0" lvl="7" marL="13716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8pPr>
            <a:lvl9pPr indent="0" lvl="8" marL="1828800" marR="0" rtl="0" algn="l">
              <a:spcBef>
                <a:spcPts val="0"/>
              </a:spcBef>
              <a:spcAft>
                <a:spcPts val="0"/>
              </a:spcAft>
              <a:defRPr b="0" i="0" sz="3000" u="none" cap="none" strike="noStrike">
                <a:solidFill>
                  <a:schemeClr val="dk2"/>
                </a:solidFill>
                <a:latin typeface="Libre Baskerville"/>
                <a:ea typeface="Libre Baskerville"/>
                <a:cs typeface="Libre Baskerville"/>
                <a:sym typeface="Libre Baskerville"/>
              </a:defRPr>
            </a:lvl9pPr>
          </a:lstStyle>
          <a:p/>
        </p:txBody>
      </p:sp>
      <p:sp>
        <p:nvSpPr>
          <p:cNvPr id="169" name="Shape 169"/>
          <p:cNvSpPr txBox="1"/>
          <p:nvPr>
            <p:ph idx="1" type="body"/>
          </p:nvPr>
        </p:nvSpPr>
        <p:spPr>
          <a:xfrm>
            <a:off x="457200" y="1600200"/>
            <a:ext cx="7467600" cy="4873624"/>
          </a:xfrm>
          <a:prstGeom prst="rect">
            <a:avLst/>
          </a:prstGeom>
          <a:noFill/>
          <a:ln>
            <a:noFill/>
          </a:ln>
        </p:spPr>
        <p:txBody>
          <a:bodyPr anchorCtr="0" anchor="t" bIns="91425" lIns="91425" rIns="91425" tIns="91425"/>
          <a:lstStyle>
            <a:lvl1pPr indent="-166370" lvl="0" marL="273050" marR="0" rtl="0" algn="l">
              <a:spcBef>
                <a:spcPts val="600"/>
              </a:spcBef>
              <a:spcAft>
                <a:spcPts val="0"/>
              </a:spcAft>
              <a:buClr>
                <a:schemeClr val="accent1"/>
              </a:buClr>
              <a:buFont typeface="Noto Symbol"/>
              <a:buChar char="•"/>
              <a:defRPr b="0" i="0" sz="2400" u="none" cap="none" strike="noStrike">
                <a:solidFill>
                  <a:schemeClr val="dk1"/>
                </a:solidFill>
                <a:latin typeface="Libre Baskerville"/>
                <a:ea typeface="Libre Baskerville"/>
                <a:cs typeface="Libre Baskerville"/>
                <a:sym typeface="Libre Baskerville"/>
              </a:defRPr>
            </a:lvl1pPr>
            <a:lvl2pPr indent="-177482" lvl="1" marL="639763" marR="0" rtl="0" algn="l">
              <a:spcBef>
                <a:spcPts val="420"/>
              </a:spcBef>
              <a:spcAft>
                <a:spcPts val="0"/>
              </a:spcAft>
              <a:buClr>
                <a:schemeClr val="accent1"/>
              </a:buClr>
              <a:buFont typeface="Noto Symbol"/>
              <a:buChar char="●"/>
              <a:defRPr b="0" i="0" sz="2100" u="none" cap="none" strike="noStrike">
                <a:solidFill>
                  <a:schemeClr val="dk1"/>
                </a:solidFill>
                <a:latin typeface="Libre Baskerville"/>
                <a:ea typeface="Libre Baskerville"/>
                <a:cs typeface="Libre Baskerville"/>
                <a:sym typeface="Libre Baskerville"/>
              </a:defRPr>
            </a:lvl2pPr>
            <a:lvl3pPr indent="-121919" lvl="2" marL="914400" marR="0" rtl="0" algn="l">
              <a:spcBef>
                <a:spcPts val="360"/>
              </a:spcBef>
              <a:spcAft>
                <a:spcPts val="0"/>
              </a:spcAft>
              <a:buClr>
                <a:srgbClr val="E0752F"/>
              </a:buClr>
              <a:buFont typeface="Noto Symbol"/>
              <a:buChar char="•"/>
              <a:defRPr b="0" i="0" sz="1800" u="none" cap="none" strike="noStrike">
                <a:solidFill>
                  <a:schemeClr val="dk1"/>
                </a:solidFill>
                <a:latin typeface="Libre Baskerville"/>
                <a:ea typeface="Libre Baskerville"/>
                <a:cs typeface="Libre Baskerville"/>
                <a:sym typeface="Libre Baskerville"/>
              </a:defRPr>
            </a:lvl3pPr>
            <a:lvl4pPr indent="-115569" lvl="3" marL="1187450" marR="0" rtl="0" algn="l">
              <a:spcBef>
                <a:spcPts val="360"/>
              </a:spcBef>
              <a:spcAft>
                <a:spcPts val="0"/>
              </a:spcAft>
              <a:buClr>
                <a:srgbClr val="FEC3AE"/>
              </a:buClr>
              <a:buFont typeface="Noto Symbol"/>
              <a:buChar char="•"/>
              <a:defRPr b="0" i="0" sz="1800" u="none" cap="none" strike="noStrike">
                <a:solidFill>
                  <a:schemeClr val="dk1"/>
                </a:solidFill>
                <a:latin typeface="Libre Baskerville"/>
                <a:ea typeface="Libre Baskerville"/>
                <a:cs typeface="Libre Baskerville"/>
                <a:sym typeface="Libre Baskerville"/>
              </a:defRPr>
            </a:lvl4pPr>
            <a:lvl5pPr indent="-122999" lvl="4" marL="1462088" marR="0" rtl="0" algn="l">
              <a:spcBef>
                <a:spcPts val="320"/>
              </a:spcBef>
              <a:spcAft>
                <a:spcPts val="0"/>
              </a:spcAft>
              <a:buClr>
                <a:srgbClr val="BDCAE9"/>
              </a:buClr>
              <a:buFont typeface="Noto Symbol"/>
              <a:buChar char="●"/>
              <a:defRPr b="0" i="0" sz="1600" u="none" cap="none" strike="noStrike">
                <a:solidFill>
                  <a:schemeClr val="dk1"/>
                </a:solidFill>
                <a:latin typeface="Libre Baskerville"/>
                <a:ea typeface="Libre Baskerville"/>
                <a:cs typeface="Libre Baskerville"/>
                <a:sym typeface="Libre Baskerville"/>
              </a:defRPr>
            </a:lvl5pPr>
            <a:lvl6pPr indent="-86360" lvl="5" marL="1737360" marR="0" rtl="0" algn="l">
              <a:spcBef>
                <a:spcPts val="320"/>
              </a:spcBef>
              <a:buClr>
                <a:schemeClr val="accent1"/>
              </a:buClr>
              <a:buFont typeface="Libre Baskerville"/>
              <a:buChar char="•"/>
              <a:defRPr b="0" i="0" sz="1600" u="none" cap="none" strike="noStrike">
                <a:solidFill>
                  <a:schemeClr val="dk2"/>
                </a:solidFill>
                <a:latin typeface="Libre Baskerville"/>
                <a:ea typeface="Libre Baskerville"/>
                <a:cs typeface="Libre Baskerville"/>
                <a:sym typeface="Libre Baskerville"/>
              </a:defRPr>
            </a:lvl6pPr>
            <a:lvl7pPr indent="-129539" lvl="6" marL="2011679" marR="0" rtl="0" algn="l">
              <a:spcBef>
                <a:spcPts val="280"/>
              </a:spcBef>
              <a:buClr>
                <a:srgbClr val="FEC2AC"/>
              </a:buClr>
              <a:buFont typeface="Noto Symbol"/>
              <a:buChar char="○"/>
              <a:defRPr b="0" i="0" sz="1400" u="none" cap="none" strike="noStrike">
                <a:solidFill>
                  <a:schemeClr val="dk2"/>
                </a:solidFill>
                <a:latin typeface="Libre Baskerville"/>
                <a:ea typeface="Libre Baskerville"/>
                <a:cs typeface="Libre Baskerville"/>
                <a:sym typeface="Libre Baskerville"/>
              </a:defRPr>
            </a:lvl7pPr>
            <a:lvl8pPr indent="-101600" lvl="7" marL="2286000" marR="0" rtl="0" algn="l">
              <a:spcBef>
                <a:spcPts val="280"/>
              </a:spcBef>
              <a:buClr>
                <a:schemeClr val="accent2"/>
              </a:buClr>
              <a:buFont typeface="Libre Baskerville"/>
              <a:buChar char="•"/>
              <a:defRPr b="0" i="0" sz="1400" u="none" cap="small" strike="noStrike">
                <a:solidFill>
                  <a:schemeClr val="dk2"/>
                </a:solidFill>
                <a:latin typeface="Libre Baskerville"/>
                <a:ea typeface="Libre Baskerville"/>
                <a:cs typeface="Libre Baskerville"/>
                <a:sym typeface="Libre Baskerville"/>
              </a:defRPr>
            </a:lvl8pPr>
            <a:lvl9pPr indent="-96520" lvl="8" marL="2560320" marR="0" rtl="0" algn="l">
              <a:spcBef>
                <a:spcPts val="280"/>
              </a:spcBef>
              <a:buClr>
                <a:srgbClr val="DE7530"/>
              </a:buClr>
              <a:buFont typeface="Libre Baskerville"/>
              <a:buChar char="•"/>
              <a:defRPr b="0" i="0" sz="1400" u="none" cap="none" strike="noStrike">
                <a:solidFill>
                  <a:schemeClr val="dk2"/>
                </a:solidFill>
                <a:latin typeface="Libre Baskerville"/>
                <a:ea typeface="Libre Baskerville"/>
                <a:cs typeface="Libre Baskerville"/>
                <a:sym typeface="Libre Baskerville"/>
              </a:defRPr>
            </a:lvl9pPr>
          </a:lstStyle>
          <a:p/>
        </p:txBody>
      </p:sp>
      <p:sp>
        <p:nvSpPr>
          <p:cNvPr id="170" name="Shape 170"/>
          <p:cNvSpPr txBox="1"/>
          <p:nvPr>
            <p:ph idx="10" type="dt"/>
          </p:nvPr>
        </p:nvSpPr>
        <p:spPr>
          <a:xfrm rot="5400000">
            <a:off x="7589043" y="1081881"/>
            <a:ext cx="2011362" cy="384174"/>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
        <p:nvSpPr>
          <p:cNvPr id="171" name="Shape 171"/>
          <p:cNvSpPr txBox="1"/>
          <p:nvPr>
            <p:ph idx="12" type="sldNum"/>
          </p:nvPr>
        </p:nvSpPr>
        <p:spPr>
          <a:xfrm>
            <a:off x="8129586" y="5734050"/>
            <a:ext cx="609599" cy="5207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Arial"/>
              <a:buNone/>
            </a:pPr>
            <a:fld id="{00000000-1234-1234-1234-123412341234}" type="slidenum">
              <a:rPr b="1" i="0" lang="en-US" sz="1400" u="none" cap="none" strike="noStrike">
                <a:solidFill>
                  <a:srgbClr val="FFFFFF"/>
                </a:solidFill>
                <a:latin typeface="Arial"/>
                <a:ea typeface="Arial"/>
                <a:cs typeface="Arial"/>
                <a:sym typeface="Arial"/>
              </a:rPr>
              <a:t>‹#›</a:t>
            </a:fld>
          </a:p>
        </p:txBody>
      </p:sp>
      <p:sp>
        <p:nvSpPr>
          <p:cNvPr id="172" name="Shape 172"/>
          <p:cNvSpPr txBox="1"/>
          <p:nvPr>
            <p:ph idx="11" type="ftr"/>
          </p:nvPr>
        </p:nvSpPr>
        <p:spPr>
          <a:xfrm rot="5400000">
            <a:off x="6989761" y="3736974"/>
            <a:ext cx="3200399" cy="365125"/>
          </a:xfrm>
          <a:prstGeom prst="rect">
            <a:avLst/>
          </a:prstGeom>
          <a:noFill/>
          <a:ln>
            <a:noFill/>
          </a:ln>
        </p:spPr>
        <p:txBody>
          <a:bodyPr anchorCtr="0" anchor="ctr" bIns="91425" lIns="91425" rIns="91425" tIns="91425"/>
          <a:lstStyle>
            <a:lvl1pPr indent="0" lvl="0" marL="0" marR="0" rtl="0" algn="l">
              <a:spcBef>
                <a:spcPts val="0"/>
              </a:spcBef>
              <a:defRPr b="0" i="0" sz="1800" u="none" cap="none" strike="noStrike">
                <a:solidFill>
                  <a:schemeClr val="dk1"/>
                </a:solidFill>
                <a:latin typeface="Libre Baskerville"/>
                <a:ea typeface="Libre Baskerville"/>
                <a:cs typeface="Libre Baskerville"/>
                <a:sym typeface="Libre Baskerville"/>
              </a:defRPr>
            </a:lvl1pPr>
            <a:lvl2pPr indent="0" lvl="1" marL="457200" marR="0" rtl="0" algn="l">
              <a:spcBef>
                <a:spcPts val="0"/>
              </a:spcBef>
              <a:defRPr b="0" i="0" sz="1800" u="none" cap="none" strike="noStrike">
                <a:solidFill>
                  <a:schemeClr val="dk1"/>
                </a:solidFill>
                <a:latin typeface="Libre Baskerville"/>
                <a:ea typeface="Libre Baskerville"/>
                <a:cs typeface="Libre Baskerville"/>
                <a:sym typeface="Libre Baskerville"/>
              </a:defRPr>
            </a:lvl2pPr>
            <a:lvl3pPr indent="0" lvl="2" marL="914400" marR="0" rtl="0" algn="l">
              <a:spcBef>
                <a:spcPts val="0"/>
              </a:spcBef>
              <a:defRPr b="0" i="0" sz="1800" u="none" cap="none" strike="noStrike">
                <a:solidFill>
                  <a:schemeClr val="dk1"/>
                </a:solidFill>
                <a:latin typeface="Libre Baskerville"/>
                <a:ea typeface="Libre Baskerville"/>
                <a:cs typeface="Libre Baskerville"/>
                <a:sym typeface="Libre Baskerville"/>
              </a:defRPr>
            </a:lvl3pPr>
            <a:lvl4pPr indent="0" lvl="3" marL="1371600" marR="0" rtl="0" algn="l">
              <a:spcBef>
                <a:spcPts val="0"/>
              </a:spcBef>
              <a:defRPr b="0" i="0" sz="1800" u="none" cap="none" strike="noStrike">
                <a:solidFill>
                  <a:schemeClr val="dk1"/>
                </a:solidFill>
                <a:latin typeface="Libre Baskerville"/>
                <a:ea typeface="Libre Baskerville"/>
                <a:cs typeface="Libre Baskerville"/>
                <a:sym typeface="Libre Baskerville"/>
              </a:defRPr>
            </a:lvl4pPr>
            <a:lvl5pPr indent="0" lvl="4" marL="1828800" marR="0" rtl="0" algn="l">
              <a:spcBef>
                <a:spcPts val="0"/>
              </a:spcBef>
              <a:defRPr b="0" i="0" sz="1800" u="none" cap="none" strike="noStrike">
                <a:solidFill>
                  <a:schemeClr val="dk1"/>
                </a:solidFill>
                <a:latin typeface="Libre Baskerville"/>
                <a:ea typeface="Libre Baskerville"/>
                <a:cs typeface="Libre Baskerville"/>
                <a:sym typeface="Libre Baskerville"/>
              </a:defRPr>
            </a:lvl5pPr>
            <a:lvl6pPr indent="0" lvl="5" marL="2286000" marR="0" rtl="0" algn="l">
              <a:spcBef>
                <a:spcPts val="0"/>
              </a:spcBef>
              <a:defRPr b="0" i="0" sz="1800" u="none" cap="none" strike="noStrike">
                <a:solidFill>
                  <a:schemeClr val="dk1"/>
                </a:solidFill>
                <a:latin typeface="Libre Baskerville"/>
                <a:ea typeface="Libre Baskerville"/>
                <a:cs typeface="Libre Baskerville"/>
                <a:sym typeface="Libre Baskerville"/>
              </a:defRPr>
            </a:lvl6pPr>
            <a:lvl7pPr indent="0" lvl="6" marL="2743200" marR="0" rtl="0" algn="l">
              <a:spcBef>
                <a:spcPts val="0"/>
              </a:spcBef>
              <a:defRPr b="0" i="0" sz="1800" u="none" cap="none" strike="noStrike">
                <a:solidFill>
                  <a:schemeClr val="dk1"/>
                </a:solidFill>
                <a:latin typeface="Libre Baskerville"/>
                <a:ea typeface="Libre Baskerville"/>
                <a:cs typeface="Libre Baskerville"/>
                <a:sym typeface="Libre Baskerville"/>
              </a:defRPr>
            </a:lvl7pPr>
            <a:lvl8pPr indent="0" lvl="7" marL="3200400" marR="0" rtl="0" algn="l">
              <a:spcBef>
                <a:spcPts val="0"/>
              </a:spcBef>
              <a:defRPr b="0" i="0" sz="1800" u="none" cap="none" strike="noStrike">
                <a:solidFill>
                  <a:schemeClr val="dk1"/>
                </a:solidFill>
                <a:latin typeface="Libre Baskerville"/>
                <a:ea typeface="Libre Baskerville"/>
                <a:cs typeface="Libre Baskerville"/>
                <a:sym typeface="Libre Baskerville"/>
              </a:defRPr>
            </a:lvl8pPr>
            <a:lvl9pPr indent="0" lvl="8" marL="3657600" marR="0" rtl="0" algn="l">
              <a:spcBef>
                <a:spcPts val="0"/>
              </a:spcBef>
              <a:defRPr b="0" i="0" sz="1800" u="none" cap="none" strike="noStrike">
                <a:solidFill>
                  <a:schemeClr val="dk1"/>
                </a:solidFill>
                <a:latin typeface="Libre Baskerville"/>
                <a:ea typeface="Libre Baskerville"/>
                <a:cs typeface="Libre Baskerville"/>
                <a:sym typeface="Libre Baskerville"/>
              </a:defRPr>
            </a:lvl9pPr>
          </a:lstStyle>
          <a:p/>
        </p:txBody>
      </p:sp>
    </p:spTree>
  </p:cSld>
  <p:clrMap accent1="accent1" accent2="accent2" accent3="accent3" accent4="accent4" accent5="accent5" accent6="accent6" bg1="lt1" bg2="dk2" tx1="dk1" tx2="lt2" folHlink="folHlink" hlink="hlink"/>
  <p:sldLayoutIdLst>
    <p:sldLayoutId id="214748365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ctrTitle"/>
          </p:nvPr>
        </p:nvSpPr>
        <p:spPr>
          <a:xfrm>
            <a:off x="1981200" y="1143000"/>
            <a:ext cx="6172199" cy="1893887"/>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1" i="0" lang="en-US" sz="3000" u="none" cap="small" strike="noStrike">
                <a:solidFill>
                  <a:schemeClr val="dk2"/>
                </a:solidFill>
                <a:latin typeface="Libre Baskerville"/>
                <a:ea typeface="Libre Baskerville"/>
                <a:cs typeface="Libre Baskerville"/>
                <a:sym typeface="Libre Baskerville"/>
              </a:rPr>
              <a:t>ESSAY INTRODUCTIONS</a:t>
            </a:r>
          </a:p>
        </p:txBody>
      </p:sp>
      <p:sp>
        <p:nvSpPr>
          <p:cNvPr id="185" name="Shape 185"/>
          <p:cNvSpPr txBox="1"/>
          <p:nvPr>
            <p:ph idx="1" type="subTitle"/>
          </p:nvPr>
        </p:nvSpPr>
        <p:spPr>
          <a:xfrm>
            <a:off x="2209800" y="3124200"/>
            <a:ext cx="6172199" cy="1371599"/>
          </a:xfrm>
          <a:prstGeom prst="rect">
            <a:avLst/>
          </a:prstGeom>
          <a:noFill/>
          <a:ln>
            <a:noFill/>
          </a:ln>
        </p:spPr>
        <p:txBody>
          <a:bodyPr anchorCtr="0" anchor="t" bIns="45700" lIns="91425" rIns="91425" tIns="45700">
            <a:noAutofit/>
          </a:bodyPr>
          <a:lstStyle/>
          <a:p>
            <a:pPr indent="0" lvl="0" marL="0" marR="0" rtl="0" algn="l">
              <a:lnSpc>
                <a:spcPct val="75000"/>
              </a:lnSpc>
              <a:spcBef>
                <a:spcPts val="0"/>
              </a:spcBef>
              <a:spcAft>
                <a:spcPts val="0"/>
              </a:spcAft>
              <a:buClr>
                <a:schemeClr val="accent1"/>
              </a:buClr>
              <a:buSzPct val="25000"/>
              <a:buFont typeface="Noto Symbol"/>
              <a:buNone/>
            </a:pPr>
            <a:r>
              <a:rPr b="1" i="0" lang="en-US" sz="2400" u="none" cap="none" strike="noStrike">
                <a:solidFill>
                  <a:schemeClr val="dk2"/>
                </a:solidFill>
                <a:latin typeface="Libre Baskerville"/>
                <a:ea typeface="Libre Baskerville"/>
                <a:cs typeface="Libre Baskerville"/>
                <a:sym typeface="Libre Baskerville"/>
              </a:rPr>
              <a:t>This, the first paragraph of the essay, is one of the most important.  It is where you set the stage for the argument and draw in your reader’s attention.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0" i="0" lang="en-US" sz="3000" u="none" cap="small" strike="noStrike">
                <a:solidFill>
                  <a:schemeClr val="dk2"/>
                </a:solidFill>
                <a:latin typeface="Libre Baskerville"/>
                <a:ea typeface="Libre Baskerville"/>
                <a:cs typeface="Libre Baskerville"/>
                <a:sym typeface="Libre Baskerville"/>
              </a:rPr>
              <a:t>TAG + SUMMARY</a:t>
            </a:r>
          </a:p>
        </p:txBody>
      </p:sp>
      <p:sp>
        <p:nvSpPr>
          <p:cNvPr id="239" name="Shape 239"/>
          <p:cNvSpPr txBox="1"/>
          <p:nvPr>
            <p:ph idx="1" type="body"/>
          </p:nvPr>
        </p:nvSpPr>
        <p:spPr>
          <a:xfrm>
            <a:off x="457200" y="1600200"/>
            <a:ext cx="7467600" cy="4873624"/>
          </a:xfrm>
          <a:prstGeom prst="rect">
            <a:avLst/>
          </a:prstGeom>
          <a:noFill/>
          <a:ln>
            <a:noFill/>
          </a:ln>
        </p:spPr>
        <p:txBody>
          <a:bodyPr anchorCtr="0" anchor="t" bIns="45700" lIns="91425" rIns="91425" tIns="45700">
            <a:noAutofit/>
          </a:bodyPr>
          <a:lstStyle/>
          <a:p>
            <a:pPr indent="-273050" lvl="0" marL="273050" marR="0" rtl="0" algn="l">
              <a:lnSpc>
                <a:spcPct val="90000"/>
              </a:lnSpc>
              <a:spcBef>
                <a:spcPts val="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The </a:t>
            </a:r>
            <a:r>
              <a:rPr b="0" i="0" lang="en-US" sz="2800" u="none" cap="none" strike="noStrike">
                <a:solidFill>
                  <a:srgbClr val="0070C0"/>
                </a:solidFill>
                <a:latin typeface="Libre Baskerville"/>
                <a:ea typeface="Libre Baskerville"/>
                <a:cs typeface="Libre Baskerville"/>
                <a:sym typeface="Libre Baskerville"/>
              </a:rPr>
              <a:t>TAG stands for Title, Author, Genre </a:t>
            </a:r>
            <a:r>
              <a:rPr b="0" i="0" lang="en-US" sz="2800" u="none" cap="none" strike="noStrike">
                <a:solidFill>
                  <a:schemeClr val="dk1"/>
                </a:solidFill>
                <a:latin typeface="Libre Baskerville"/>
                <a:ea typeface="Libre Baskerville"/>
                <a:cs typeface="Libre Baskerville"/>
                <a:sym typeface="Libre Baskerville"/>
              </a:rPr>
              <a:t>(what type of writing is it?).</a:t>
            </a:r>
          </a:p>
          <a:p>
            <a:pPr indent="-273050" lvl="0" marL="273050" marR="0" rtl="0" algn="l">
              <a:lnSpc>
                <a:spcPct val="90000"/>
              </a:lnSpc>
              <a:spcBef>
                <a:spcPts val="60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This is </a:t>
            </a:r>
            <a:r>
              <a:rPr b="0" i="0" lang="en-US" sz="2800" u="none" cap="none" strike="noStrike">
                <a:solidFill>
                  <a:srgbClr val="0070C0"/>
                </a:solidFill>
                <a:latin typeface="Libre Baskerville"/>
                <a:ea typeface="Libre Baskerville"/>
                <a:cs typeface="Libre Baskerville"/>
                <a:sym typeface="Libre Baskerville"/>
              </a:rPr>
              <a:t>not a complete sentence</a:t>
            </a:r>
            <a:r>
              <a:rPr b="0" i="0" lang="en-US" sz="2800" u="none" cap="none" strike="noStrike">
                <a:solidFill>
                  <a:schemeClr val="dk1"/>
                </a:solidFill>
                <a:latin typeface="Libre Baskerville"/>
                <a:ea typeface="Libre Baskerville"/>
                <a:cs typeface="Libre Baskerville"/>
                <a:sym typeface="Libre Baskerville"/>
              </a:rPr>
              <a:t> on its own; it </a:t>
            </a:r>
            <a:r>
              <a:rPr b="0" i="0" lang="en-US" sz="2800" u="none" cap="none" strike="noStrike">
                <a:solidFill>
                  <a:srgbClr val="0070C0"/>
                </a:solidFill>
                <a:latin typeface="Libre Baskerville"/>
                <a:ea typeface="Libre Baskerville"/>
                <a:cs typeface="Libre Baskerville"/>
                <a:sym typeface="Libre Baskerville"/>
              </a:rPr>
              <a:t>should be linked to a </a:t>
            </a:r>
            <a:r>
              <a:rPr b="0" i="1" lang="en-US" sz="2800" u="none" cap="none" strike="noStrike">
                <a:solidFill>
                  <a:srgbClr val="0070C0"/>
                </a:solidFill>
                <a:latin typeface="Libre Baskerville"/>
                <a:ea typeface="Libre Baskerville"/>
                <a:cs typeface="Libre Baskerville"/>
                <a:sym typeface="Libre Baskerville"/>
              </a:rPr>
              <a:t>brief</a:t>
            </a:r>
            <a:r>
              <a:rPr b="0" i="0" lang="en-US" sz="2800" u="none" cap="none" strike="noStrike">
                <a:solidFill>
                  <a:srgbClr val="0070C0"/>
                </a:solidFill>
                <a:latin typeface="Libre Baskerville"/>
                <a:ea typeface="Libre Baskerville"/>
                <a:cs typeface="Libre Baskerville"/>
                <a:sym typeface="Libre Baskerville"/>
              </a:rPr>
              <a:t> summary</a:t>
            </a:r>
            <a:r>
              <a:rPr b="0" i="0" lang="en-US" sz="2800" u="none" cap="none" strike="noStrike">
                <a:solidFill>
                  <a:schemeClr val="dk1"/>
                </a:solidFill>
                <a:latin typeface="Libre Baskerville"/>
                <a:ea typeface="Libre Baskerville"/>
                <a:cs typeface="Libre Baskerville"/>
                <a:sym typeface="Libre Baskerville"/>
              </a:rPr>
              <a:t> of the story.  </a:t>
            </a:r>
          </a:p>
          <a:p>
            <a:pPr indent="-273050" lvl="0" marL="273050" marR="0" rtl="0" algn="l">
              <a:lnSpc>
                <a:spcPct val="90000"/>
              </a:lnSpc>
              <a:spcBef>
                <a:spcPts val="60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For example, this might sound like: Disney’s version of the fairytale, “Cinderella”, tells the tale of a girl struggling to find her prince.</a:t>
            </a:r>
          </a:p>
          <a:p>
            <a:pPr indent="-273050" lvl="0" marL="273050" marR="0" rtl="0" algn="l">
              <a:lnSpc>
                <a:spcPct val="90000"/>
              </a:lnSpc>
              <a:spcBef>
                <a:spcPts val="600"/>
              </a:spcBef>
              <a:spcAft>
                <a:spcPts val="0"/>
              </a:spcAft>
              <a:buClr>
                <a:schemeClr val="accent1"/>
              </a:buClr>
              <a:buSzPct val="70000"/>
              <a:buFont typeface="Noto Symbol"/>
              <a:buNone/>
            </a:pPr>
            <a:r>
              <a:t/>
            </a:r>
            <a:endParaRPr b="0" i="0" sz="2800" u="none" cap="none" strike="noStrike">
              <a:solidFill>
                <a:schemeClr val="dk1"/>
              </a:solidFill>
              <a:latin typeface="Libre Baskerville"/>
              <a:ea typeface="Libre Baskerville"/>
              <a:cs typeface="Libre Baskerville"/>
              <a:sym typeface="Libre Baskerville"/>
            </a:endParaRPr>
          </a:p>
          <a:p>
            <a:pPr indent="0" lvl="0" marL="0" marR="0" rtl="0" algn="l">
              <a:spcBef>
                <a:spcPts val="0"/>
              </a:spcBef>
              <a:buSzPct val="25000"/>
              <a:buNone/>
            </a:pPr>
            <a:r>
              <a:t/>
            </a:r>
            <a:endParaRPr b="0" i="0" sz="2800" u="none" cap="none" strike="noStrik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0" i="0" lang="en-US" sz="3000" u="none" cap="small" strike="noStrike">
                <a:solidFill>
                  <a:schemeClr val="dk2"/>
                </a:solidFill>
                <a:latin typeface="Libre Baskerville"/>
                <a:ea typeface="Libre Baskerville"/>
                <a:cs typeface="Libre Baskerville"/>
                <a:sym typeface="Libre Baskerville"/>
              </a:rPr>
              <a:t>BACKGROUND</a:t>
            </a:r>
          </a:p>
        </p:txBody>
      </p:sp>
      <p:sp>
        <p:nvSpPr>
          <p:cNvPr id="191" name="Shape 191"/>
          <p:cNvSpPr txBox="1"/>
          <p:nvPr>
            <p:ph idx="1" type="body"/>
          </p:nvPr>
        </p:nvSpPr>
        <p:spPr>
          <a:xfrm>
            <a:off x="457200" y="1600200"/>
            <a:ext cx="7467600" cy="4873624"/>
          </a:xfrm>
          <a:prstGeom prst="rect">
            <a:avLst/>
          </a:prstGeom>
          <a:noFill/>
          <a:ln>
            <a:noFill/>
          </a:ln>
        </p:spPr>
        <p:txBody>
          <a:bodyPr anchorCtr="0" anchor="t" bIns="45700" lIns="91425" rIns="91425" tIns="45700">
            <a:noAutofit/>
          </a:bodyPr>
          <a:lstStyle/>
          <a:p>
            <a:pPr indent="-273050" lvl="0" marL="273050" marR="0" rtl="0" algn="l">
              <a:lnSpc>
                <a:spcPct val="80000"/>
              </a:lnSpc>
              <a:spcBef>
                <a:spcPts val="0"/>
              </a:spcBef>
              <a:spcAft>
                <a:spcPts val="0"/>
              </a:spcAft>
              <a:buClr>
                <a:schemeClr val="accent1"/>
              </a:buClr>
              <a:buSzPct val="70000"/>
              <a:buFont typeface="Noto Symbol"/>
              <a:buChar char="•"/>
            </a:pPr>
            <a:r>
              <a:rPr b="0" i="0" lang="en-US" sz="2800" u="none" cap="none" strike="noStrike">
                <a:solidFill>
                  <a:srgbClr val="0070C0"/>
                </a:solidFill>
                <a:latin typeface="Libre Baskerville"/>
                <a:ea typeface="Libre Baskerville"/>
                <a:cs typeface="Libre Baskerville"/>
                <a:sym typeface="Libre Baskerville"/>
              </a:rPr>
              <a:t>The opening of the introduction gives background to your thesis</a:t>
            </a:r>
            <a:r>
              <a:rPr b="0" i="0" lang="en-US" sz="2800" u="none" cap="none" strike="noStrike">
                <a:solidFill>
                  <a:schemeClr val="dk1"/>
                </a:solidFill>
                <a:latin typeface="Libre Baskerville"/>
                <a:ea typeface="Libre Baskerville"/>
                <a:cs typeface="Libre Baskerville"/>
                <a:sym typeface="Libre Baskerville"/>
              </a:rPr>
              <a:t>.  </a:t>
            </a:r>
          </a:p>
          <a:p>
            <a:pPr indent="-273050" lvl="0" marL="273050" marR="0" rtl="0" algn="l">
              <a:lnSpc>
                <a:spcPct val="80000"/>
              </a:lnSpc>
              <a:spcBef>
                <a:spcPts val="60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Its purpose is to </a:t>
            </a:r>
            <a:r>
              <a:rPr b="0" i="0" lang="en-US" sz="2800" u="none" cap="none" strike="noStrike">
                <a:solidFill>
                  <a:srgbClr val="0070C0"/>
                </a:solidFill>
                <a:latin typeface="Libre Baskerville"/>
                <a:ea typeface="Libre Baskerville"/>
                <a:cs typeface="Libre Baskerville"/>
                <a:sym typeface="Libre Baskerville"/>
              </a:rPr>
              <a:t>give the reader </a:t>
            </a:r>
            <a:r>
              <a:rPr b="0" i="1" lang="en-US" sz="2800" u="none" cap="none" strike="noStrike">
                <a:solidFill>
                  <a:srgbClr val="0070C0"/>
                </a:solidFill>
                <a:latin typeface="Libre Baskerville"/>
                <a:ea typeface="Libre Baskerville"/>
                <a:cs typeface="Libre Baskerville"/>
                <a:sym typeface="Libre Baskerville"/>
              </a:rPr>
              <a:t>enough</a:t>
            </a:r>
            <a:r>
              <a:rPr b="0" i="0" lang="en-US" sz="2800" u="none" cap="none" strike="noStrike">
                <a:solidFill>
                  <a:srgbClr val="0070C0"/>
                </a:solidFill>
                <a:latin typeface="Libre Baskerville"/>
                <a:ea typeface="Libre Baskerville"/>
                <a:cs typeface="Libre Baskerville"/>
                <a:sym typeface="Libre Baskerville"/>
              </a:rPr>
              <a:t> information to understand your essay’s argument</a:t>
            </a:r>
            <a:r>
              <a:rPr b="0" i="0" lang="en-US" sz="2800" u="none" cap="none" strike="noStrike">
                <a:solidFill>
                  <a:schemeClr val="dk1"/>
                </a:solidFill>
                <a:latin typeface="Libre Baskerville"/>
                <a:ea typeface="Libre Baskerville"/>
                <a:cs typeface="Libre Baskerville"/>
                <a:sym typeface="Libre Baskerville"/>
              </a:rPr>
              <a:t>.</a:t>
            </a:r>
          </a:p>
          <a:p>
            <a:pPr indent="-273050" lvl="0" marL="273050" marR="0" rtl="0" algn="l">
              <a:lnSpc>
                <a:spcPct val="80000"/>
              </a:lnSpc>
              <a:spcBef>
                <a:spcPts val="60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Always </a:t>
            </a:r>
            <a:r>
              <a:rPr b="0" i="0" lang="en-US" sz="2800" u="none" cap="none" strike="noStrike">
                <a:solidFill>
                  <a:srgbClr val="0070C0"/>
                </a:solidFill>
                <a:latin typeface="Libre Baskerville"/>
                <a:ea typeface="Libre Baskerville"/>
                <a:cs typeface="Libre Baskerville"/>
                <a:sym typeface="Libre Baskerville"/>
              </a:rPr>
              <a:t>avoid beginning with questions or quotes</a:t>
            </a:r>
            <a:r>
              <a:rPr b="0" i="0" lang="en-US" sz="2800" u="none" cap="none" strike="noStrike">
                <a:solidFill>
                  <a:schemeClr val="dk1"/>
                </a:solidFill>
                <a:latin typeface="Libre Baskerville"/>
                <a:ea typeface="Libre Baskerville"/>
                <a:cs typeface="Libre Baskerville"/>
                <a:sym typeface="Libre Baskerville"/>
              </a:rPr>
              <a:t>. </a:t>
            </a:r>
          </a:p>
          <a:p>
            <a:pPr indent="-273050" lvl="0" marL="273050" marR="0" rtl="0" algn="l">
              <a:lnSpc>
                <a:spcPct val="80000"/>
              </a:lnSpc>
              <a:spcBef>
                <a:spcPts val="60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Rather, </a:t>
            </a:r>
            <a:r>
              <a:rPr b="0" i="0" lang="en-US" sz="2800" u="none" cap="none" strike="noStrike">
                <a:solidFill>
                  <a:srgbClr val="0070C0"/>
                </a:solidFill>
                <a:latin typeface="Libre Baskerville"/>
                <a:ea typeface="Libre Baskerville"/>
                <a:cs typeface="Libre Baskerville"/>
                <a:sym typeface="Libre Baskerville"/>
              </a:rPr>
              <a:t>begin with a statement that leads in to the background section of the introduction. </a:t>
            </a:r>
          </a:p>
          <a:p>
            <a:pPr indent="-273050" lvl="0" marL="273050" marR="0" rtl="0" algn="l">
              <a:lnSpc>
                <a:spcPct val="80000"/>
              </a:lnSpc>
              <a:spcBef>
                <a:spcPts val="60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Be sure whatever you decide to use matches the overall argument.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457200" y="274637"/>
            <a:ext cx="7467600" cy="1143000"/>
          </a:xfrm>
          <a:prstGeom prst="rect">
            <a:avLst/>
          </a:prstGeom>
        </p:spPr>
        <p:txBody>
          <a:bodyPr anchorCtr="0" anchor="b" bIns="91425" lIns="91425" rIns="91425" tIns="91425">
            <a:noAutofit/>
          </a:bodyPr>
          <a:lstStyle/>
          <a:p>
            <a:pPr lvl="0">
              <a:spcBef>
                <a:spcPts val="0"/>
              </a:spcBef>
              <a:buNone/>
            </a:pPr>
            <a:r>
              <a:rPr lang="en-US"/>
              <a:t>Provide interesting context</a:t>
            </a:r>
          </a:p>
        </p:txBody>
      </p:sp>
      <p:sp>
        <p:nvSpPr>
          <p:cNvPr id="197" name="Shape 197"/>
          <p:cNvSpPr txBox="1"/>
          <p:nvPr>
            <p:ph idx="1" type="body"/>
          </p:nvPr>
        </p:nvSpPr>
        <p:spPr>
          <a:xfrm>
            <a:off x="457200" y="1600200"/>
            <a:ext cx="7467600" cy="4873800"/>
          </a:xfrm>
          <a:prstGeom prst="rect">
            <a:avLst/>
          </a:prstGeom>
        </p:spPr>
        <p:txBody>
          <a:bodyPr anchorCtr="0" anchor="t" bIns="91425" lIns="91425" rIns="91425" tIns="91425">
            <a:noAutofit/>
          </a:bodyPr>
          <a:lstStyle/>
          <a:p>
            <a:pPr lvl="0" rtl="0">
              <a:spcBef>
                <a:spcPts val="0"/>
              </a:spcBef>
              <a:buNone/>
            </a:pPr>
            <a:r>
              <a:rPr lang="en-US"/>
              <a:t>Start by generally discussing the thematic elements you will discuss. </a:t>
            </a:r>
          </a:p>
          <a:p>
            <a:pPr lvl="0" rtl="0">
              <a:spcBef>
                <a:spcPts val="0"/>
              </a:spcBef>
              <a:buNone/>
            </a:pPr>
            <a:r>
              <a:t/>
            </a:r>
            <a:endParaRPr/>
          </a:p>
          <a:p>
            <a:pPr lvl="0" rtl="0">
              <a:spcBef>
                <a:spcPts val="0"/>
              </a:spcBef>
              <a:buNone/>
            </a:pPr>
            <a:r>
              <a:rPr lang="en-US"/>
              <a:t>No Questions</a:t>
            </a:r>
          </a:p>
          <a:p>
            <a:pPr lvl="0" rtl="0">
              <a:spcBef>
                <a:spcPts val="0"/>
              </a:spcBef>
              <a:buNone/>
            </a:pPr>
            <a:r>
              <a:t/>
            </a:r>
            <a:endParaRPr/>
          </a:p>
          <a:p>
            <a:pPr lvl="0" rtl="0">
              <a:spcBef>
                <a:spcPts val="0"/>
              </a:spcBef>
              <a:buNone/>
            </a:pPr>
            <a:r>
              <a:rPr lang="en-US"/>
              <a:t>No dictionary definitions</a:t>
            </a:r>
          </a:p>
          <a:p>
            <a:pPr lvl="0" rtl="0">
              <a:spcBef>
                <a:spcPts val="0"/>
              </a:spcBef>
              <a:buNone/>
            </a:pPr>
            <a:r>
              <a:t/>
            </a:r>
            <a:endParaRPr/>
          </a:p>
          <a:p>
            <a:pPr lvl="0" rtl="0">
              <a:spcBef>
                <a:spcPts val="0"/>
              </a:spcBef>
              <a:buNone/>
            </a:pPr>
            <a:r>
              <a:rPr lang="en-US"/>
              <a:t>No TAG</a:t>
            </a:r>
          </a:p>
          <a:p>
            <a:pPr lvl="0" rtl="0">
              <a:spcBef>
                <a:spcPts val="0"/>
              </a:spcBef>
              <a:buNone/>
            </a:pPr>
            <a:r>
              <a:t/>
            </a:r>
            <a:endParaRPr/>
          </a:p>
          <a:p>
            <a:pPr lvl="0">
              <a:spcBef>
                <a:spcPts val="0"/>
              </a:spcBef>
              <a:buNone/>
            </a:pPr>
            <a:r>
              <a:rPr lang="en-US"/>
              <a:t>(Your thesis is NOT a hook)</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457200" y="274637"/>
            <a:ext cx="7467600" cy="1143000"/>
          </a:xfrm>
          <a:prstGeom prst="rect">
            <a:avLst/>
          </a:prstGeom>
        </p:spPr>
        <p:txBody>
          <a:bodyPr anchorCtr="0" anchor="b" bIns="91425" lIns="91425" rIns="91425" tIns="91425">
            <a:noAutofit/>
          </a:bodyPr>
          <a:lstStyle/>
          <a:p>
            <a:pPr lvl="0">
              <a:spcBef>
                <a:spcPts val="0"/>
              </a:spcBef>
              <a:buNone/>
            </a:pPr>
            <a:r>
              <a:rPr lang="en-US"/>
              <a:t>THEN...</a:t>
            </a:r>
          </a:p>
        </p:txBody>
      </p:sp>
      <p:sp>
        <p:nvSpPr>
          <p:cNvPr id="203" name="Shape 203"/>
          <p:cNvSpPr txBox="1"/>
          <p:nvPr>
            <p:ph idx="1" type="body"/>
          </p:nvPr>
        </p:nvSpPr>
        <p:spPr>
          <a:xfrm>
            <a:off x="457200" y="1600200"/>
            <a:ext cx="7467600" cy="4873800"/>
          </a:xfrm>
          <a:prstGeom prst="rect">
            <a:avLst/>
          </a:prstGeom>
        </p:spPr>
        <p:txBody>
          <a:bodyPr anchorCtr="0" anchor="t" bIns="91425" lIns="91425" rIns="91425" tIns="91425">
            <a:noAutofit/>
          </a:bodyPr>
          <a:lstStyle/>
          <a:p>
            <a:pPr lvl="0" rtl="0">
              <a:spcBef>
                <a:spcPts val="0"/>
              </a:spcBef>
              <a:buNone/>
            </a:pPr>
            <a:r>
              <a:rPr lang="en-US"/>
              <a:t>Provide context/summary of the relevant aspects of the text</a:t>
            </a:r>
          </a:p>
          <a:p>
            <a:pPr lvl="0" rtl="0">
              <a:spcBef>
                <a:spcPts val="0"/>
              </a:spcBef>
              <a:buNone/>
            </a:pPr>
            <a:r>
              <a:t/>
            </a:r>
            <a:endParaRPr/>
          </a:p>
          <a:p>
            <a:pPr lvl="0" rtl="0">
              <a:spcBef>
                <a:spcPts val="0"/>
              </a:spcBef>
              <a:buNone/>
            </a:pPr>
            <a:r>
              <a:rPr lang="en-US"/>
              <a:t>Link the elements you discuss from the text to the general topic you have already introduced us to.</a:t>
            </a:r>
          </a:p>
          <a:p>
            <a:pPr lvl="0" rtl="0">
              <a:spcBef>
                <a:spcPts val="0"/>
              </a:spcBef>
              <a:buNone/>
            </a:pPr>
            <a:r>
              <a:t/>
            </a:r>
            <a:endParaRPr/>
          </a:p>
          <a:p>
            <a:pPr lvl="0">
              <a:spcBef>
                <a:spcPts val="0"/>
              </a:spcBef>
              <a:buNone/>
            </a:pPr>
            <a:r>
              <a:rPr lang="en-US"/>
              <a:t>For example: A discussion of the impacts of loneliness, examples/summary of Holden as lonely, then your thesis about the theme related to loneliness.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0" i="0" lang="en-US" sz="3000" u="none" cap="small" strike="noStrike">
                <a:solidFill>
                  <a:schemeClr val="dk2"/>
                </a:solidFill>
                <a:latin typeface="Libre Baskerville"/>
                <a:ea typeface="Libre Baskerville"/>
                <a:cs typeface="Libre Baskerville"/>
                <a:sym typeface="Libre Baskerville"/>
              </a:rPr>
              <a:t>THESIS</a:t>
            </a:r>
          </a:p>
        </p:txBody>
      </p:sp>
      <p:sp>
        <p:nvSpPr>
          <p:cNvPr id="209" name="Shape 209"/>
          <p:cNvSpPr txBox="1"/>
          <p:nvPr>
            <p:ph idx="1" type="body"/>
          </p:nvPr>
        </p:nvSpPr>
        <p:spPr>
          <a:xfrm>
            <a:off x="457200" y="1600200"/>
            <a:ext cx="7467600" cy="4873624"/>
          </a:xfrm>
          <a:prstGeom prst="rect">
            <a:avLst/>
          </a:prstGeom>
          <a:noFill/>
          <a:ln>
            <a:noFill/>
          </a:ln>
        </p:spPr>
        <p:txBody>
          <a:bodyPr anchorCtr="0" anchor="t" bIns="45700" lIns="91425" rIns="91425" tIns="45700">
            <a:noAutofit/>
          </a:bodyPr>
          <a:lstStyle/>
          <a:p>
            <a:pPr indent="-273050" lvl="0" marL="273050" marR="0" rtl="0" algn="l">
              <a:lnSpc>
                <a:spcPct val="100000"/>
              </a:lnSpc>
              <a:spcBef>
                <a:spcPts val="0"/>
              </a:spcBef>
              <a:spcAft>
                <a:spcPts val="0"/>
              </a:spcAft>
              <a:buClr>
                <a:schemeClr val="accent1"/>
              </a:buClr>
              <a:buSzPct val="70000"/>
              <a:buFont typeface="Noto Symbol"/>
              <a:buChar char="•"/>
            </a:pPr>
            <a:r>
              <a:rPr b="0" i="0" lang="en-US" sz="3200" u="none" cap="none" strike="noStrike">
                <a:solidFill>
                  <a:schemeClr val="dk1"/>
                </a:solidFill>
                <a:latin typeface="Libre Baskerville"/>
                <a:ea typeface="Libre Baskerville"/>
                <a:cs typeface="Libre Baskerville"/>
                <a:sym typeface="Libre Baskerville"/>
              </a:rPr>
              <a:t>We’ve covered this already, but just as a reminder….</a:t>
            </a:r>
          </a:p>
          <a:p>
            <a:pPr indent="-273050" lvl="0" marL="273050" marR="0" rtl="0" algn="l">
              <a:lnSpc>
                <a:spcPct val="100000"/>
              </a:lnSpc>
              <a:spcBef>
                <a:spcPts val="600"/>
              </a:spcBef>
              <a:spcAft>
                <a:spcPts val="0"/>
              </a:spcAft>
              <a:buClr>
                <a:schemeClr val="accent1"/>
              </a:buClr>
              <a:buSzPct val="70000"/>
              <a:buFont typeface="Noto Symbol"/>
              <a:buChar char="•"/>
            </a:pPr>
            <a:r>
              <a:rPr b="0" i="0" lang="en-US" sz="3200" u="none" cap="none" strike="noStrike">
                <a:solidFill>
                  <a:schemeClr val="dk1"/>
                </a:solidFill>
                <a:latin typeface="Libre Baskerville"/>
                <a:ea typeface="Libre Baskerville"/>
                <a:cs typeface="Libre Baskerville"/>
                <a:sym typeface="Libre Baskerville"/>
              </a:rPr>
              <a:t>The </a:t>
            </a:r>
            <a:r>
              <a:rPr b="0" i="0" lang="en-US" sz="3200" u="none" cap="none" strike="noStrike">
                <a:solidFill>
                  <a:srgbClr val="0070C0"/>
                </a:solidFill>
                <a:latin typeface="Libre Baskerville"/>
                <a:ea typeface="Libre Baskerville"/>
                <a:cs typeface="Libre Baskerville"/>
                <a:sym typeface="Libre Baskerville"/>
              </a:rPr>
              <a:t>thesis is the argument of the essa</a:t>
            </a:r>
            <a:r>
              <a:rPr b="0" i="0" lang="en-US" sz="3200" u="none" cap="none" strike="noStrike">
                <a:solidFill>
                  <a:schemeClr val="dk1"/>
                </a:solidFill>
                <a:latin typeface="Libre Baskerville"/>
                <a:ea typeface="Libre Baskerville"/>
                <a:cs typeface="Libre Baskerville"/>
                <a:sym typeface="Libre Baskerville"/>
              </a:rPr>
              <a:t>y.  It is </a:t>
            </a:r>
            <a:r>
              <a:rPr b="0" i="0" lang="en-US" sz="3200" u="none" cap="none" strike="noStrike">
                <a:solidFill>
                  <a:srgbClr val="0070C0"/>
                </a:solidFill>
                <a:latin typeface="Libre Baskerville"/>
                <a:ea typeface="Libre Baskerville"/>
                <a:cs typeface="Libre Baskerville"/>
                <a:sym typeface="Libre Baskerville"/>
              </a:rPr>
              <a:t>the answer</a:t>
            </a:r>
            <a:r>
              <a:rPr b="0" i="0" lang="en-US" sz="3200" u="none" cap="none" strike="noStrike">
                <a:solidFill>
                  <a:schemeClr val="dk1"/>
                </a:solidFill>
                <a:latin typeface="Libre Baskerville"/>
                <a:ea typeface="Libre Baskerville"/>
                <a:cs typeface="Libre Baskerville"/>
                <a:sym typeface="Libre Baskerville"/>
              </a:rPr>
              <a:t> to the </a:t>
            </a:r>
            <a:r>
              <a:rPr b="0" i="0" lang="en-US" sz="3200" u="none" cap="none" strike="noStrike">
                <a:solidFill>
                  <a:srgbClr val="0070C0"/>
                </a:solidFill>
                <a:latin typeface="Libre Baskerville"/>
                <a:ea typeface="Libre Baskerville"/>
                <a:cs typeface="Libre Baskerville"/>
                <a:sym typeface="Libre Baskerville"/>
              </a:rPr>
              <a:t>teacher-given question </a:t>
            </a:r>
            <a:r>
              <a:rPr b="0" i="0" lang="en-US" sz="3200" u="none" cap="none" strike="noStrike">
                <a:solidFill>
                  <a:schemeClr val="dk1"/>
                </a:solidFill>
                <a:latin typeface="Libre Baskerville"/>
                <a:ea typeface="Libre Baskerville"/>
                <a:cs typeface="Libre Baskerville"/>
                <a:sym typeface="Libre Baskerville"/>
              </a:rPr>
              <a:t>and is the </a:t>
            </a:r>
            <a:r>
              <a:rPr b="0" i="0" lang="en-US" sz="3200" u="none" cap="none" strike="noStrike">
                <a:solidFill>
                  <a:srgbClr val="0070C0"/>
                </a:solidFill>
                <a:latin typeface="Libre Baskerville"/>
                <a:ea typeface="Libre Baskerville"/>
                <a:cs typeface="Libre Baskerville"/>
                <a:sym typeface="Libre Baskerville"/>
              </a:rPr>
              <a:t>focus of the entire essay.</a:t>
            </a:r>
          </a:p>
          <a:p>
            <a:pPr indent="-273050" lvl="0" marL="273050" marR="0" rtl="0" algn="l">
              <a:lnSpc>
                <a:spcPct val="100000"/>
              </a:lnSpc>
              <a:spcBef>
                <a:spcPts val="600"/>
              </a:spcBef>
              <a:spcAft>
                <a:spcPts val="0"/>
              </a:spcAft>
              <a:buClr>
                <a:schemeClr val="accent1"/>
              </a:buClr>
              <a:buSzPct val="70000"/>
              <a:buFont typeface="Noto Symbol"/>
              <a:buChar char="•"/>
            </a:pPr>
            <a:r>
              <a:rPr b="0" i="0" lang="en-US" sz="3200" u="none" cap="none" strike="noStrike">
                <a:solidFill>
                  <a:schemeClr val="dk1"/>
                </a:solidFill>
                <a:latin typeface="Libre Baskerville"/>
                <a:ea typeface="Libre Baskerville"/>
                <a:cs typeface="Libre Baskerville"/>
                <a:sym typeface="Libre Baskerville"/>
              </a:rPr>
              <a:t>It should be: </a:t>
            </a:r>
            <a:r>
              <a:rPr b="0" i="0" lang="en-US" sz="3200" u="none" cap="none" strike="noStrike">
                <a:solidFill>
                  <a:srgbClr val="0070C0"/>
                </a:solidFill>
                <a:latin typeface="Libre Baskerville"/>
                <a:ea typeface="Libre Baskerville"/>
                <a:cs typeface="Libre Baskerville"/>
                <a:sym typeface="Libre Baskerville"/>
              </a:rPr>
              <a:t>arguable, opinion-based, and interpretation (not summary)</a:t>
            </a:r>
          </a:p>
          <a:p>
            <a:pPr indent="0" lvl="0" marL="0" marR="0" rtl="0" algn="l">
              <a:spcBef>
                <a:spcPts val="0"/>
              </a:spcBef>
              <a:buSzPct val="25000"/>
              <a:buNone/>
            </a:pPr>
            <a:r>
              <a:t/>
            </a:r>
            <a:endParaRPr b="0" i="0" sz="3200" u="none" cap="none" strike="noStrike">
              <a:solidFill>
                <a:srgbClr val="0070C0"/>
              </a:solidFill>
              <a:latin typeface="Libre Baskerville"/>
              <a:ea typeface="Libre Baskerville"/>
              <a:cs typeface="Libre Baskerville"/>
              <a:sym typeface="Libre Baskervill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0" i="0" lang="en-US" sz="3000" u="none" cap="small" strike="noStrike">
                <a:solidFill>
                  <a:schemeClr val="dk2"/>
                </a:solidFill>
                <a:latin typeface="Libre Baskerville"/>
                <a:ea typeface="Libre Baskerville"/>
                <a:cs typeface="Libre Baskerville"/>
                <a:sym typeface="Libre Baskerville"/>
              </a:rPr>
              <a:t>LET’S PRACTICE</a:t>
            </a:r>
          </a:p>
        </p:txBody>
      </p:sp>
      <p:sp>
        <p:nvSpPr>
          <p:cNvPr id="215" name="Shape 215"/>
          <p:cNvSpPr txBox="1"/>
          <p:nvPr>
            <p:ph idx="1" type="body"/>
          </p:nvPr>
        </p:nvSpPr>
        <p:spPr>
          <a:xfrm>
            <a:off x="457200" y="1600200"/>
            <a:ext cx="7467600" cy="4873624"/>
          </a:xfrm>
          <a:prstGeom prst="rect">
            <a:avLst/>
          </a:prstGeom>
          <a:noFill/>
          <a:ln>
            <a:noFill/>
          </a:ln>
        </p:spPr>
        <p:txBody>
          <a:bodyPr anchorCtr="0" anchor="t" bIns="45700" lIns="91425" rIns="91425" tIns="45700">
            <a:noAutofit/>
          </a:bodyPr>
          <a:lstStyle/>
          <a:p>
            <a:pPr indent="-273050" lvl="0" marL="273050" marR="0" rtl="0" algn="l">
              <a:lnSpc>
                <a:spcPct val="100000"/>
              </a:lnSpc>
              <a:spcBef>
                <a:spcPts val="0"/>
              </a:spcBef>
              <a:spcAft>
                <a:spcPts val="0"/>
              </a:spcAft>
              <a:buClr>
                <a:schemeClr val="accent1"/>
              </a:buClr>
              <a:buSzPct val="70000"/>
              <a:buFont typeface="Noto Symbol"/>
              <a:buChar char="•"/>
            </a:pPr>
            <a:r>
              <a:rPr b="0" i="0" lang="en-US" sz="2400" u="none" cap="none" strike="noStrike">
                <a:solidFill>
                  <a:schemeClr val="dk1"/>
                </a:solidFill>
                <a:latin typeface="Libre Baskerville"/>
                <a:ea typeface="Libre Baskerville"/>
                <a:cs typeface="Libre Baskerville"/>
                <a:sym typeface="Libre Baskerville"/>
              </a:rPr>
              <a:t>Skip six-seven lines on your piece of paper and copy down the following thesis statement:</a:t>
            </a:r>
          </a:p>
          <a:p>
            <a:pPr indent="-273050" lvl="0" marL="273050" marR="0" rtl="0" algn="l">
              <a:lnSpc>
                <a:spcPct val="100000"/>
              </a:lnSpc>
              <a:spcBef>
                <a:spcPts val="600"/>
              </a:spcBef>
              <a:spcAft>
                <a:spcPts val="0"/>
              </a:spcAft>
              <a:buClr>
                <a:schemeClr val="accent1"/>
              </a:buClr>
              <a:buSzPct val="70000"/>
              <a:buFont typeface="Noto Symbol"/>
              <a:buChar char="•"/>
            </a:pPr>
            <a:r>
              <a:rPr b="0" i="0" lang="en-US" sz="2800" u="none" cap="none" strike="noStrike">
                <a:solidFill>
                  <a:schemeClr val="dk1"/>
                </a:solidFill>
                <a:latin typeface="Libre Baskerville"/>
                <a:ea typeface="Libre Baskerville"/>
                <a:cs typeface="Libre Baskerville"/>
                <a:sym typeface="Libre Baskerville"/>
              </a:rPr>
              <a:t>The fairytale, </a:t>
            </a:r>
            <a:r>
              <a:rPr b="0" i="1" lang="en-US" sz="2800" u="none" cap="none" strike="noStrike">
                <a:solidFill>
                  <a:schemeClr val="dk1"/>
                </a:solidFill>
                <a:latin typeface="Libre Baskerville"/>
                <a:ea typeface="Libre Baskerville"/>
                <a:cs typeface="Libre Baskerville"/>
                <a:sym typeface="Libre Baskerville"/>
              </a:rPr>
              <a:t>Cinderella</a:t>
            </a:r>
            <a:r>
              <a:rPr b="0" i="0" lang="en-US" sz="2800" u="none" cap="none" strike="noStrike">
                <a:solidFill>
                  <a:schemeClr val="dk1"/>
                </a:solidFill>
                <a:latin typeface="Libre Baskerville"/>
                <a:ea typeface="Libre Baskerville"/>
                <a:cs typeface="Libre Baskerville"/>
                <a:sym typeface="Libre Baskerville"/>
              </a:rPr>
              <a:t>, presents women as the weaker gender, suggesting that in order to be fulfilled, a woman must be rescued by a man.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0" i="0" lang="en-US" sz="3000" u="none" cap="small" strike="noStrike">
                <a:solidFill>
                  <a:schemeClr val="dk2"/>
                </a:solidFill>
                <a:latin typeface="Libre Baskerville"/>
                <a:ea typeface="Libre Baskerville"/>
                <a:cs typeface="Libre Baskerville"/>
                <a:sym typeface="Libre Baskerville"/>
              </a:rPr>
              <a:t>PARTNER PRACTICE TWO</a:t>
            </a:r>
          </a:p>
        </p:txBody>
      </p:sp>
      <p:sp>
        <p:nvSpPr>
          <p:cNvPr id="221" name="Shape 221"/>
          <p:cNvSpPr txBox="1"/>
          <p:nvPr>
            <p:ph idx="1" type="body"/>
          </p:nvPr>
        </p:nvSpPr>
        <p:spPr>
          <a:xfrm>
            <a:off x="457200" y="1600200"/>
            <a:ext cx="7467600" cy="4873624"/>
          </a:xfrm>
          <a:prstGeom prst="rect">
            <a:avLst/>
          </a:prstGeom>
          <a:noFill/>
          <a:ln>
            <a:noFill/>
          </a:ln>
        </p:spPr>
        <p:txBody>
          <a:bodyPr anchorCtr="0" anchor="t" bIns="45700" lIns="91425" rIns="91425" tIns="45700">
            <a:noAutofit/>
          </a:bodyPr>
          <a:lstStyle/>
          <a:p>
            <a:pPr indent="-280670" lvl="0" marL="273050" marR="0" rtl="0" algn="l">
              <a:lnSpc>
                <a:spcPct val="100000"/>
              </a:lnSpc>
              <a:spcBef>
                <a:spcPts val="0"/>
              </a:spcBef>
              <a:spcAft>
                <a:spcPts val="0"/>
              </a:spcAft>
              <a:buClr>
                <a:schemeClr val="accent1"/>
              </a:buClr>
              <a:buSzPct val="100000"/>
              <a:buFont typeface="Noto Symbol"/>
              <a:buChar char="•"/>
            </a:pPr>
            <a:r>
              <a:rPr b="0" i="0" lang="en-US" sz="1800" u="none" cap="none" strike="noStrike">
                <a:solidFill>
                  <a:schemeClr val="dk1"/>
                </a:solidFill>
                <a:latin typeface="Libre Baskerville"/>
                <a:ea typeface="Libre Baskerville"/>
                <a:cs typeface="Libre Baskerville"/>
                <a:sym typeface="Libre Baskerville"/>
              </a:rPr>
              <a:t>Write an introduction for the following thesis statement.  Remember, your introduction should contain plentiful background, a TAG and the thesis.  The thesis should be the last sentence of the paragraph.  Your goal is to write </a:t>
            </a:r>
            <a:r>
              <a:rPr lang="en-US" sz="1800"/>
              <a:t>3-4 </a:t>
            </a:r>
            <a:r>
              <a:rPr b="0" i="0" lang="en-US" sz="1800" u="none" cap="none" strike="noStrike">
                <a:solidFill>
                  <a:schemeClr val="dk1"/>
                </a:solidFill>
                <a:latin typeface="Libre Baskerville"/>
                <a:ea typeface="Libre Baskerville"/>
                <a:cs typeface="Libre Baskerville"/>
                <a:sym typeface="Libre Baskerville"/>
              </a:rPr>
              <a:t>sentences of relevant background before diving in</a:t>
            </a:r>
            <a:r>
              <a:rPr lang="en-US" sz="1800"/>
              <a:t>t</a:t>
            </a:r>
            <a:r>
              <a:rPr b="0" i="0" lang="en-US" sz="1800" u="none" cap="none" strike="noStrike">
                <a:solidFill>
                  <a:schemeClr val="dk1"/>
                </a:solidFill>
                <a:latin typeface="Libre Baskerville"/>
                <a:ea typeface="Libre Baskerville"/>
                <a:cs typeface="Libre Baskerville"/>
                <a:sym typeface="Libre Baskerville"/>
              </a:rPr>
              <a:t>o the thesis.</a:t>
            </a:r>
          </a:p>
          <a:p>
            <a:pPr indent="-273050" lvl="0" marL="273050" marR="0" rtl="0" algn="l">
              <a:lnSpc>
                <a:spcPct val="100000"/>
              </a:lnSpc>
              <a:spcBef>
                <a:spcPts val="600"/>
              </a:spcBef>
              <a:spcAft>
                <a:spcPts val="0"/>
              </a:spcAft>
              <a:buClr>
                <a:schemeClr val="accent1"/>
              </a:buClr>
              <a:buSzPct val="70000"/>
              <a:buFont typeface="Noto Symbol"/>
              <a:buChar char="•"/>
            </a:pPr>
            <a:r>
              <a:rPr lang="en-US"/>
              <a:t>In </a:t>
            </a:r>
            <a:r>
              <a:rPr b="0" lang="en-US" sz="2400" u="none" cap="none" strike="noStrike">
                <a:solidFill>
                  <a:schemeClr val="dk1"/>
                </a:solidFill>
                <a:latin typeface="Libre Baskerville"/>
                <a:ea typeface="Libre Baskerville"/>
                <a:cs typeface="Libre Baskerville"/>
                <a:sym typeface="Libre Baskerville"/>
              </a:rPr>
              <a:t>J.D. Salinger’s novel, </a:t>
            </a:r>
            <a:r>
              <a:rPr b="0" i="1" lang="en-US" sz="2400" u="none" cap="none" strike="noStrike">
                <a:solidFill>
                  <a:schemeClr val="dk1"/>
                </a:solidFill>
                <a:latin typeface="Libre Baskerville"/>
                <a:ea typeface="Libre Baskerville"/>
                <a:cs typeface="Libre Baskerville"/>
                <a:sym typeface="Libre Baskerville"/>
              </a:rPr>
              <a:t>The Catcher in the Rye</a:t>
            </a:r>
            <a:r>
              <a:rPr b="0" lang="en-US" sz="2400" u="none" cap="none" strike="noStrike">
                <a:solidFill>
                  <a:schemeClr val="dk1"/>
                </a:solidFill>
                <a:latin typeface="Libre Baskerville"/>
                <a:ea typeface="Libre Baskerville"/>
                <a:cs typeface="Libre Baskerville"/>
                <a:sym typeface="Libre Baskerville"/>
              </a:rPr>
              <a:t>,</a:t>
            </a:r>
            <a:r>
              <a:rPr lang="en-US"/>
              <a:t> Holden’s desperate attempts to find connections with others</a:t>
            </a:r>
            <a:r>
              <a:rPr b="0" lang="en-US" sz="2400" u="none" cap="none" strike="noStrike">
                <a:solidFill>
                  <a:schemeClr val="dk1"/>
                </a:solidFill>
                <a:latin typeface="Libre Baskerville"/>
                <a:ea typeface="Libre Baskerville"/>
                <a:cs typeface="Libre Baskerville"/>
                <a:sym typeface="Libre Baskerville"/>
              </a:rPr>
              <a:t> illustrates the desperate need in all humans to belong and shows that people will pretend they are something they are not in order be accepted.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0" i="0" lang="en-US" sz="3000" u="none" cap="small" strike="noStrike">
                <a:solidFill>
                  <a:schemeClr val="dk2"/>
                </a:solidFill>
                <a:latin typeface="Libre Baskerville"/>
                <a:ea typeface="Libre Baskerville"/>
                <a:cs typeface="Libre Baskerville"/>
                <a:sym typeface="Libre Baskerville"/>
              </a:rPr>
              <a:t>LET’S PRACTICE AGAIN</a:t>
            </a:r>
          </a:p>
        </p:txBody>
      </p:sp>
      <p:sp>
        <p:nvSpPr>
          <p:cNvPr id="227" name="Shape 227"/>
          <p:cNvSpPr txBox="1"/>
          <p:nvPr>
            <p:ph idx="1" type="body"/>
          </p:nvPr>
        </p:nvSpPr>
        <p:spPr>
          <a:xfrm>
            <a:off x="457200" y="1600200"/>
            <a:ext cx="7467600" cy="4873624"/>
          </a:xfrm>
          <a:prstGeom prst="rect">
            <a:avLst/>
          </a:prstGeom>
          <a:noFill/>
          <a:ln>
            <a:noFill/>
          </a:ln>
        </p:spPr>
        <p:txBody>
          <a:bodyPr anchorCtr="0" anchor="t" bIns="45700" lIns="91425" rIns="91425" tIns="45700">
            <a:noAutofit/>
          </a:bodyPr>
          <a:lstStyle/>
          <a:p>
            <a:pPr indent="-273050" lvl="0" marL="273050" marR="0" rtl="0" algn="l">
              <a:lnSpc>
                <a:spcPct val="100000"/>
              </a:lnSpc>
              <a:spcBef>
                <a:spcPts val="0"/>
              </a:spcBef>
              <a:spcAft>
                <a:spcPts val="0"/>
              </a:spcAft>
              <a:buClr>
                <a:schemeClr val="accent1"/>
              </a:buClr>
              <a:buSzPct val="70000"/>
              <a:buFont typeface="Noto Symbol"/>
              <a:buChar char="•"/>
            </a:pPr>
            <a:r>
              <a:rPr b="0" i="0" lang="en-US" sz="2000" u="none" cap="none" strike="noStrike">
                <a:solidFill>
                  <a:schemeClr val="dk1"/>
                </a:solidFill>
                <a:latin typeface="Libre Baskerville"/>
                <a:ea typeface="Libre Baskerville"/>
                <a:cs typeface="Libre Baskerville"/>
                <a:sym typeface="Libre Baskerville"/>
              </a:rPr>
              <a:t>Write an introduction for the following thesis statement.  Remember, your introduction should contain plentiful background, a TAG and the thesis.  The thesis should be the last sentence of the paragraph.  Your goal is to write 5-6 sentences of background before diving in to the thesis.</a:t>
            </a:r>
          </a:p>
          <a:p>
            <a:pPr indent="-273050" lvl="0" marL="273050" marR="0" rtl="0" algn="l">
              <a:lnSpc>
                <a:spcPct val="100000"/>
              </a:lnSpc>
              <a:spcBef>
                <a:spcPts val="600"/>
              </a:spcBef>
              <a:spcAft>
                <a:spcPts val="0"/>
              </a:spcAft>
              <a:buClr>
                <a:schemeClr val="accent1"/>
              </a:buClr>
              <a:buSzPct val="70000"/>
              <a:buFont typeface="Noto Symbol"/>
              <a:buChar char="•"/>
            </a:pPr>
            <a:r>
              <a:rPr b="0" i="1" lang="en-US" sz="2400" u="none" cap="none" strike="noStrike">
                <a:solidFill>
                  <a:schemeClr val="dk1"/>
                </a:solidFill>
                <a:latin typeface="Libre Baskerville"/>
                <a:ea typeface="Libre Baskerville"/>
                <a:cs typeface="Libre Baskerville"/>
                <a:sym typeface="Libre Baskerville"/>
              </a:rPr>
              <a:t>In Camus’s novel, </a:t>
            </a:r>
            <a:r>
              <a:rPr b="0" i="0" lang="en-US" sz="2400" u="none" cap="none" strike="noStrike">
                <a:solidFill>
                  <a:schemeClr val="dk1"/>
                </a:solidFill>
                <a:latin typeface="Libre Baskerville"/>
                <a:ea typeface="Libre Baskerville"/>
                <a:cs typeface="Libre Baskerville"/>
                <a:sym typeface="Libre Baskerville"/>
              </a:rPr>
              <a:t>The Stranger</a:t>
            </a:r>
            <a:r>
              <a:rPr b="0" i="1" lang="en-US" sz="2400" u="none" cap="none" strike="noStrike">
                <a:solidFill>
                  <a:schemeClr val="dk1"/>
                </a:solidFill>
                <a:latin typeface="Libre Baskerville"/>
                <a:ea typeface="Libre Baskerville"/>
                <a:cs typeface="Libre Baskerville"/>
                <a:sym typeface="Libre Baskerville"/>
              </a:rPr>
              <a:t>, the bland reactions of Meursault to the tragedy of his mother’s death and the unthinkable murder he committed, when compared to the resentful emotions displayed in the relationships between Salamano and his dog and Raymond and his girlfriend, suggest that man does not need to be tied to negative circumstances and can choose whatever meaning he wants for seemingly negative events in life.</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457200" y="274637"/>
            <a:ext cx="74676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Libre Baskerville"/>
              <a:buNone/>
            </a:pPr>
            <a:r>
              <a:rPr b="0" i="0" lang="en-US" sz="3000" u="none" cap="small" strike="noStrike">
                <a:solidFill>
                  <a:schemeClr val="dk2"/>
                </a:solidFill>
                <a:latin typeface="Libre Baskerville"/>
                <a:ea typeface="Libre Baskerville"/>
                <a:cs typeface="Libre Baskerville"/>
                <a:sym typeface="Libre Baskerville"/>
              </a:rPr>
              <a:t>INDEPENDENT ESSAY INTRODUCTION</a:t>
            </a:r>
          </a:p>
        </p:txBody>
      </p:sp>
      <p:sp>
        <p:nvSpPr>
          <p:cNvPr id="233" name="Shape 233"/>
          <p:cNvSpPr txBox="1"/>
          <p:nvPr>
            <p:ph idx="1" type="body"/>
          </p:nvPr>
        </p:nvSpPr>
        <p:spPr>
          <a:xfrm>
            <a:off x="457200" y="1600200"/>
            <a:ext cx="7467600" cy="4873624"/>
          </a:xfrm>
          <a:prstGeom prst="rect">
            <a:avLst/>
          </a:prstGeom>
          <a:noFill/>
          <a:ln>
            <a:noFill/>
          </a:ln>
        </p:spPr>
        <p:txBody>
          <a:bodyPr anchorCtr="0" anchor="t" bIns="45700" lIns="91425" rIns="91425" tIns="45700">
            <a:noAutofit/>
          </a:bodyPr>
          <a:lstStyle/>
          <a:p>
            <a:pPr indent="-273050" lvl="0" marL="273050" marR="0" rtl="0" algn="l">
              <a:lnSpc>
                <a:spcPct val="100000"/>
              </a:lnSpc>
              <a:spcBef>
                <a:spcPts val="0"/>
              </a:spcBef>
              <a:spcAft>
                <a:spcPts val="0"/>
              </a:spcAft>
              <a:buClr>
                <a:schemeClr val="accent1"/>
              </a:buClr>
              <a:buSzPct val="70000"/>
              <a:buFont typeface="Noto Symbol"/>
              <a:buChar char="•"/>
            </a:pPr>
            <a:r>
              <a:rPr b="0" i="0" lang="en-US" sz="2400" u="none" cap="none" strike="noStrike">
                <a:solidFill>
                  <a:schemeClr val="dk1"/>
                </a:solidFill>
                <a:latin typeface="Libre Baskerville"/>
                <a:ea typeface="Libre Baskerville"/>
                <a:cs typeface="Libre Baskerville"/>
                <a:sym typeface="Libre Baskerville"/>
              </a:rPr>
              <a:t>Write an introduction for the following thesis statement.  Remember, your introduction should contain plentiful background, a TAG and the thesis.  The thesis should be the last sentence of the paragraph.  Your goal is to write 5-6 sentences of background before diving in to the thesis. DO NOT DO THE BARE MINIMUM!</a:t>
            </a:r>
          </a:p>
          <a:p>
            <a:pPr indent="-273050" lvl="0" marL="273050" marR="0" rtl="0" algn="l">
              <a:lnSpc>
                <a:spcPct val="100000"/>
              </a:lnSpc>
              <a:spcBef>
                <a:spcPts val="600"/>
              </a:spcBef>
              <a:spcAft>
                <a:spcPts val="0"/>
              </a:spcAft>
              <a:buClr>
                <a:schemeClr val="accent1"/>
              </a:buClr>
              <a:buSzPct val="70000"/>
              <a:buFont typeface="Noto Symbol"/>
              <a:buChar char="•"/>
            </a:pPr>
            <a:r>
              <a:rPr b="0" i="1" lang="en-US" sz="2400" u="none" cap="none" strike="noStrike">
                <a:solidFill>
                  <a:schemeClr val="dk1"/>
                </a:solidFill>
                <a:latin typeface="Libre Baskerville"/>
                <a:ea typeface="Libre Baskerville"/>
                <a:cs typeface="Libre Baskerville"/>
                <a:sym typeface="Libre Baskerville"/>
              </a:rPr>
              <a:t>Albert Camus’ novel, </a:t>
            </a:r>
            <a:r>
              <a:rPr b="0" i="0" lang="en-US" sz="2400" u="none" cap="none" strike="noStrike">
                <a:solidFill>
                  <a:schemeClr val="dk1"/>
                </a:solidFill>
                <a:latin typeface="Libre Baskerville"/>
                <a:ea typeface="Libre Baskerville"/>
                <a:cs typeface="Libre Baskerville"/>
                <a:sym typeface="Libre Baskerville"/>
              </a:rPr>
              <a:t>The Stranger</a:t>
            </a:r>
            <a:r>
              <a:rPr b="0" i="1" lang="en-US" sz="2400" u="none" cap="none" strike="noStrike">
                <a:solidFill>
                  <a:schemeClr val="dk1"/>
                </a:solidFill>
                <a:latin typeface="Libre Baskerville"/>
                <a:ea typeface="Libre Baskerville"/>
                <a:cs typeface="Libre Baskerville"/>
                <a:sym typeface="Libre Baskerville"/>
              </a:rPr>
              <a:t>, demonstrates that each choice a person makes, from small to great, has a ripple effect and changes the world around him.</a:t>
            </a:r>
          </a:p>
          <a:p>
            <a:pPr indent="-273050" lvl="0" marL="273050" marR="0" rtl="0" algn="l">
              <a:lnSpc>
                <a:spcPct val="100000"/>
              </a:lnSpc>
              <a:spcBef>
                <a:spcPts val="600"/>
              </a:spcBef>
              <a:spcAft>
                <a:spcPts val="0"/>
              </a:spcAft>
              <a:buClr>
                <a:schemeClr val="accent1"/>
              </a:buClr>
              <a:buSzPct val="70000"/>
              <a:buFont typeface="Noto Symbol"/>
              <a:buNone/>
            </a:pPr>
            <a:r>
              <a:t/>
            </a:r>
            <a:endParaRPr b="0" i="0" sz="2400" u="none" cap="none" strike="noStrike">
              <a:solidFill>
                <a:schemeClr val="dk1"/>
              </a:solidFill>
              <a:latin typeface="Libre Baskerville"/>
              <a:ea typeface="Libre Baskerville"/>
              <a:cs typeface="Libre Baskerville"/>
              <a:sym typeface="Libre Baskerville"/>
            </a:endParaRPr>
          </a:p>
          <a:p>
            <a:pPr indent="0" lvl="0" marL="0" marR="0" rtl="0" algn="l">
              <a:spcBef>
                <a:spcPts val="0"/>
              </a:spcBef>
              <a:buSzPct val="25000"/>
              <a:buNone/>
            </a:pPr>
            <a:r>
              <a:t/>
            </a:r>
            <a:endParaRPr b="0" i="0" sz="2400" u="none" cap="none" strike="noStrike">
              <a:solidFill>
                <a:schemeClr val="dk1"/>
              </a:solidFill>
              <a:latin typeface="Libre Baskerville"/>
              <a:ea typeface="Libre Baskerville"/>
              <a:cs typeface="Libre Baskerville"/>
              <a:sym typeface="Libre Baskerville"/>
            </a:endParaRPr>
          </a:p>
        </p:txBody>
      </p:sp>
    </p:spTree>
  </p:cSld>
  <p:clrMapOvr>
    <a:masterClrMapping/>
  </p:clrMapOvr>
</p:sld>
</file>

<file path=ppt/theme/theme1.xml><?xml version="1.0" encoding="utf-8"?>
<a:theme xmlns:a="http://schemas.openxmlformats.org/drawingml/2006/main" xmlns:r="http://schemas.openxmlformats.org/officeDocument/2006/relationships" name="3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4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Oriel">
  <a:themeElements>
    <a:clrScheme name="Oriel">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